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278" r:id="rId3"/>
    <p:sldId id="293" r:id="rId4"/>
    <p:sldId id="279" r:id="rId5"/>
    <p:sldId id="280" r:id="rId6"/>
    <p:sldId id="281" r:id="rId7"/>
    <p:sldId id="292" r:id="rId8"/>
    <p:sldId id="258" r:id="rId9"/>
    <p:sldId id="286" r:id="rId10"/>
    <p:sldId id="282" r:id="rId11"/>
    <p:sldId id="259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60" r:id="rId28"/>
    <p:sldId id="261" r:id="rId29"/>
    <p:sldId id="263" r:id="rId30"/>
    <p:sldId id="264" r:id="rId31"/>
    <p:sldId id="265" r:id="rId32"/>
    <p:sldId id="294" r:id="rId33"/>
    <p:sldId id="275" r:id="rId34"/>
    <p:sldId id="276" r:id="rId35"/>
    <p:sldId id="277" r:id="rId36"/>
    <p:sldId id="267" r:id="rId37"/>
    <p:sldId id="266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>
      <p:cViewPr varScale="1">
        <p:scale>
          <a:sx n="70" d="100"/>
          <a:sy n="70" d="100"/>
        </p:scale>
        <p:origin x="6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D9E3E-E207-4213-8C16-C31D83E4D39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6FE0C1-152B-47AD-9836-67415A3632E8}">
      <dgm:prSet phldrT="[Texte]"/>
      <dgm:spPr/>
      <dgm:t>
        <a:bodyPr/>
        <a:lstStyle/>
        <a:p>
          <a:r>
            <a:rPr lang="fr-FR" dirty="0"/>
            <a:t>2de pro ou C.A.P. scolaire  dans un lycée pro</a:t>
          </a:r>
        </a:p>
      </dgm:t>
    </dgm:pt>
    <dgm:pt modelId="{C39FEE86-B67E-4EA4-9846-4F0EBDA33E99}" type="parTrans" cxnId="{7876980B-6D7E-4E8B-AF20-635194775AD5}">
      <dgm:prSet/>
      <dgm:spPr/>
      <dgm:t>
        <a:bodyPr/>
        <a:lstStyle/>
        <a:p>
          <a:endParaRPr lang="fr-FR"/>
        </a:p>
      </dgm:t>
    </dgm:pt>
    <dgm:pt modelId="{9E86A0CC-A51C-41D7-B091-97821635189E}" type="sibTrans" cxnId="{7876980B-6D7E-4E8B-AF20-635194775AD5}">
      <dgm:prSet/>
      <dgm:spPr/>
      <dgm:t>
        <a:bodyPr/>
        <a:lstStyle/>
        <a:p>
          <a:endParaRPr lang="fr-FR"/>
        </a:p>
      </dgm:t>
    </dgm:pt>
    <dgm:pt modelId="{17BDE0D6-9B0D-4D85-B019-8DA561746167}">
      <dgm:prSet phldrT="[Texte]"/>
      <dgm:spPr/>
      <dgm:t>
        <a:bodyPr/>
        <a:lstStyle/>
        <a:p>
          <a:r>
            <a:rPr lang="fr-FR" dirty="0"/>
            <a:t>2de Générale et technologique </a:t>
          </a:r>
        </a:p>
      </dgm:t>
    </dgm:pt>
    <dgm:pt modelId="{6192C768-13D8-429F-AC2F-D54992865696}" type="parTrans" cxnId="{7988BC9B-9617-4C7D-87E3-A980EAF5DA9A}">
      <dgm:prSet/>
      <dgm:spPr/>
      <dgm:t>
        <a:bodyPr/>
        <a:lstStyle/>
        <a:p>
          <a:endParaRPr lang="fr-FR"/>
        </a:p>
      </dgm:t>
    </dgm:pt>
    <dgm:pt modelId="{092D42B5-7633-4EBE-945B-D1F4284BBEB1}" type="sibTrans" cxnId="{7988BC9B-9617-4C7D-87E3-A980EAF5DA9A}">
      <dgm:prSet/>
      <dgm:spPr/>
      <dgm:t>
        <a:bodyPr/>
        <a:lstStyle/>
        <a:p>
          <a:endParaRPr lang="fr-FR"/>
        </a:p>
      </dgm:t>
    </dgm:pt>
    <dgm:pt modelId="{7D052ACC-DCC8-4E53-BA01-27BFC5AAA987}">
      <dgm:prSet phldrT="[Texte]"/>
      <dgm:spPr/>
      <dgm:t>
        <a:bodyPr/>
        <a:lstStyle/>
        <a:p>
          <a:r>
            <a:rPr lang="fr-FR" dirty="0"/>
            <a:t>Classe de 3eme</a:t>
          </a:r>
        </a:p>
      </dgm:t>
    </dgm:pt>
    <dgm:pt modelId="{13AEB314-BBF0-4FF2-8C14-6DC008ABCA27}" type="parTrans" cxnId="{3A7888E6-451A-4961-9CB3-72DFC9862511}">
      <dgm:prSet/>
      <dgm:spPr/>
      <dgm:t>
        <a:bodyPr/>
        <a:lstStyle/>
        <a:p>
          <a:endParaRPr lang="fr-FR"/>
        </a:p>
      </dgm:t>
    </dgm:pt>
    <dgm:pt modelId="{F2CC420E-27E9-4B36-A56F-F135C03A8AC3}" type="sibTrans" cxnId="{3A7888E6-451A-4961-9CB3-72DFC9862511}">
      <dgm:prSet/>
      <dgm:spPr/>
      <dgm:t>
        <a:bodyPr/>
        <a:lstStyle/>
        <a:p>
          <a:endParaRPr lang="fr-FR"/>
        </a:p>
      </dgm:t>
    </dgm:pt>
    <dgm:pt modelId="{0E96D3B4-3BFA-474F-AEDA-D3D9E3613A3A}">
      <dgm:prSet/>
      <dgm:spPr/>
      <dgm:t>
        <a:bodyPr/>
        <a:lstStyle/>
        <a:p>
          <a:r>
            <a:rPr lang="fr-FR" dirty="0"/>
            <a:t>2de pro ou C.A.P. en apprentissage. L’élève trouve un patron et est formé en C.F.A.</a:t>
          </a:r>
        </a:p>
      </dgm:t>
    </dgm:pt>
    <dgm:pt modelId="{302A140D-A79C-45D3-9C26-C9FFBA9A5EFC}" type="parTrans" cxnId="{8A3D7E67-D4E8-44A7-B480-1D0E7D5373C4}">
      <dgm:prSet/>
      <dgm:spPr/>
      <dgm:t>
        <a:bodyPr/>
        <a:lstStyle/>
        <a:p>
          <a:endParaRPr lang="fr-FR"/>
        </a:p>
      </dgm:t>
    </dgm:pt>
    <dgm:pt modelId="{027AE040-4253-4ACE-9299-0A7E1CA01FFE}" type="sibTrans" cxnId="{8A3D7E67-D4E8-44A7-B480-1D0E7D5373C4}">
      <dgm:prSet/>
      <dgm:spPr/>
      <dgm:t>
        <a:bodyPr/>
        <a:lstStyle/>
        <a:p>
          <a:endParaRPr lang="fr-FR"/>
        </a:p>
      </dgm:t>
    </dgm:pt>
    <dgm:pt modelId="{AEC6BA26-0AA6-4CB1-90E7-043E049B8D1F}" type="pres">
      <dgm:prSet presAssocID="{E92D9E3E-E207-4213-8C16-C31D83E4D39A}" presName="Name0" presStyleCnt="0">
        <dgm:presLayoutVars>
          <dgm:dir/>
          <dgm:resizeHandles val="exact"/>
        </dgm:presLayoutVars>
      </dgm:prSet>
      <dgm:spPr/>
    </dgm:pt>
    <dgm:pt modelId="{92CADE27-DF1E-487A-8CE6-8C784853C61C}" type="pres">
      <dgm:prSet presAssocID="{F26FE0C1-152B-47AD-9836-67415A3632E8}" presName="compNode" presStyleCnt="0"/>
      <dgm:spPr/>
    </dgm:pt>
    <dgm:pt modelId="{0DA2AAD3-7366-4A07-8450-20CFCB3215C5}" type="pres">
      <dgm:prSet presAssocID="{F26FE0C1-152B-47AD-9836-67415A3632E8}" presName="pictRect" presStyleLbl="node1" presStyleIdx="0" presStyleCnt="4" custLinFactNeighborX="-38203" custLinFactNeighborY="1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8821147-F9C5-4420-B565-57DE70960B36}" type="pres">
      <dgm:prSet presAssocID="{F26FE0C1-152B-47AD-9836-67415A3632E8}" presName="textRect" presStyleLbl="revTx" presStyleIdx="0" presStyleCnt="4">
        <dgm:presLayoutVars>
          <dgm:bulletEnabled val="1"/>
        </dgm:presLayoutVars>
      </dgm:prSet>
      <dgm:spPr/>
    </dgm:pt>
    <dgm:pt modelId="{59F0E8C7-15BF-4E03-ADD6-84A695C5BEF0}" type="pres">
      <dgm:prSet presAssocID="{9E86A0CC-A51C-41D7-B091-97821635189E}" presName="sibTrans" presStyleLbl="sibTrans2D1" presStyleIdx="0" presStyleCnt="0"/>
      <dgm:spPr/>
    </dgm:pt>
    <dgm:pt modelId="{215916F8-82EA-4889-8C42-4FE4BF5079E5}" type="pres">
      <dgm:prSet presAssocID="{0E96D3B4-3BFA-474F-AEDA-D3D9E3613A3A}" presName="compNode" presStyleCnt="0"/>
      <dgm:spPr/>
    </dgm:pt>
    <dgm:pt modelId="{7FD38A5C-A447-4F4A-B58A-333E41D9D716}" type="pres">
      <dgm:prSet presAssocID="{0E96D3B4-3BFA-474F-AEDA-D3D9E3613A3A}" presName="pictRect" presStyleLbl="node1" presStyleIdx="1" presStyleCnt="4" custLinFactNeighborX="-2428" custLinFactNeighborY="-135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F0D0520-2765-4861-BBF1-5156A6AC9820}" type="pres">
      <dgm:prSet presAssocID="{0E96D3B4-3BFA-474F-AEDA-D3D9E3613A3A}" presName="textRect" presStyleLbl="revTx" presStyleIdx="1" presStyleCnt="4" custLinFactNeighborX="-3090" custLinFactNeighborY="-51939">
        <dgm:presLayoutVars>
          <dgm:bulletEnabled val="1"/>
        </dgm:presLayoutVars>
      </dgm:prSet>
      <dgm:spPr/>
    </dgm:pt>
    <dgm:pt modelId="{79593713-1E93-4A5A-A132-EF06C8123AFF}" type="pres">
      <dgm:prSet presAssocID="{027AE040-4253-4ACE-9299-0A7E1CA01FFE}" presName="sibTrans" presStyleLbl="sibTrans2D1" presStyleIdx="0" presStyleCnt="0"/>
      <dgm:spPr/>
    </dgm:pt>
    <dgm:pt modelId="{54C3D8B0-4E11-4F02-B9C0-C55FA8BF646C}" type="pres">
      <dgm:prSet presAssocID="{17BDE0D6-9B0D-4D85-B019-8DA561746167}" presName="compNode" presStyleCnt="0"/>
      <dgm:spPr/>
    </dgm:pt>
    <dgm:pt modelId="{676FC454-A61E-4552-BF57-429FC109889A}" type="pres">
      <dgm:prSet presAssocID="{17BDE0D6-9B0D-4D85-B019-8DA561746167}" presName="pictRect" presStyleLbl="node1" presStyleIdx="2" presStyleCnt="4" custLinFactNeighborX="6401" custLinFactNeighborY="-57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D989E154-9D1A-4205-BFBD-F3F436AEC84C}" type="pres">
      <dgm:prSet presAssocID="{17BDE0D6-9B0D-4D85-B019-8DA561746167}" presName="textRect" presStyleLbl="revTx" presStyleIdx="2" presStyleCnt="4">
        <dgm:presLayoutVars>
          <dgm:bulletEnabled val="1"/>
        </dgm:presLayoutVars>
      </dgm:prSet>
      <dgm:spPr/>
    </dgm:pt>
    <dgm:pt modelId="{17373AB5-C345-4359-A6DE-BDED5344F043}" type="pres">
      <dgm:prSet presAssocID="{092D42B5-7633-4EBE-945B-D1F4284BBEB1}" presName="sibTrans" presStyleLbl="sibTrans2D1" presStyleIdx="0" presStyleCnt="0"/>
      <dgm:spPr/>
    </dgm:pt>
    <dgm:pt modelId="{1E01E9C4-BB62-4A8E-9DCB-DD761FEC64D9}" type="pres">
      <dgm:prSet presAssocID="{7D052ACC-DCC8-4E53-BA01-27BFC5AAA987}" presName="compNode" presStyleCnt="0"/>
      <dgm:spPr/>
    </dgm:pt>
    <dgm:pt modelId="{E10505C5-2E69-47DE-9023-F8E1E4BD0E0A}" type="pres">
      <dgm:prSet presAssocID="{7D052ACC-DCC8-4E53-BA01-27BFC5AAA987}" presName="pictRect" presStyleLbl="node1" presStyleIdx="3" presStyleCnt="4" custLinFactNeighborX="-5624" custLinFactNeighborY="3498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B7EE24E-0686-4ACB-942C-CD5CBD00FD90}" type="pres">
      <dgm:prSet presAssocID="{7D052ACC-DCC8-4E53-BA01-27BFC5AAA987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7876980B-6D7E-4E8B-AF20-635194775AD5}" srcId="{E92D9E3E-E207-4213-8C16-C31D83E4D39A}" destId="{F26FE0C1-152B-47AD-9836-67415A3632E8}" srcOrd="0" destOrd="0" parTransId="{C39FEE86-B67E-4EA4-9846-4F0EBDA33E99}" sibTransId="{9E86A0CC-A51C-41D7-B091-97821635189E}"/>
    <dgm:cxn modelId="{263C780C-8C49-424D-AAE0-EE61C09875BE}" type="presOf" srcId="{9E86A0CC-A51C-41D7-B091-97821635189E}" destId="{59F0E8C7-15BF-4E03-ADD6-84A695C5BEF0}" srcOrd="0" destOrd="0" presId="urn:microsoft.com/office/officeart/2005/8/layout/pList1"/>
    <dgm:cxn modelId="{78585229-0A17-424D-B4EA-43536A134D53}" type="presOf" srcId="{027AE040-4253-4ACE-9299-0A7E1CA01FFE}" destId="{79593713-1E93-4A5A-A132-EF06C8123AFF}" srcOrd="0" destOrd="0" presId="urn:microsoft.com/office/officeart/2005/8/layout/pList1"/>
    <dgm:cxn modelId="{B178C946-E0EA-411D-9A23-43C851D99EA8}" type="presOf" srcId="{0E96D3B4-3BFA-474F-AEDA-D3D9E3613A3A}" destId="{EF0D0520-2765-4861-BBF1-5156A6AC9820}" srcOrd="0" destOrd="0" presId="urn:microsoft.com/office/officeart/2005/8/layout/pList1"/>
    <dgm:cxn modelId="{8A3D7E67-D4E8-44A7-B480-1D0E7D5373C4}" srcId="{E92D9E3E-E207-4213-8C16-C31D83E4D39A}" destId="{0E96D3B4-3BFA-474F-AEDA-D3D9E3613A3A}" srcOrd="1" destOrd="0" parTransId="{302A140D-A79C-45D3-9C26-C9FFBA9A5EFC}" sibTransId="{027AE040-4253-4ACE-9299-0A7E1CA01FFE}"/>
    <dgm:cxn modelId="{7988BC9B-9617-4C7D-87E3-A980EAF5DA9A}" srcId="{E92D9E3E-E207-4213-8C16-C31D83E4D39A}" destId="{17BDE0D6-9B0D-4D85-B019-8DA561746167}" srcOrd="2" destOrd="0" parTransId="{6192C768-13D8-429F-AC2F-D54992865696}" sibTransId="{092D42B5-7633-4EBE-945B-D1F4284BBEB1}"/>
    <dgm:cxn modelId="{36D4D5B5-B566-496A-A89C-6A9BA264FBCA}" type="presOf" srcId="{E92D9E3E-E207-4213-8C16-C31D83E4D39A}" destId="{AEC6BA26-0AA6-4CB1-90E7-043E049B8D1F}" srcOrd="0" destOrd="0" presId="urn:microsoft.com/office/officeart/2005/8/layout/pList1"/>
    <dgm:cxn modelId="{1DCBDCD3-F7C0-49D6-8DCD-8F37715ED839}" type="presOf" srcId="{092D42B5-7633-4EBE-945B-D1F4284BBEB1}" destId="{17373AB5-C345-4359-A6DE-BDED5344F043}" srcOrd="0" destOrd="0" presId="urn:microsoft.com/office/officeart/2005/8/layout/pList1"/>
    <dgm:cxn modelId="{BE5C3EDF-5EA0-473C-BCF9-34952060AD3C}" type="presOf" srcId="{17BDE0D6-9B0D-4D85-B019-8DA561746167}" destId="{D989E154-9D1A-4205-BFBD-F3F436AEC84C}" srcOrd="0" destOrd="0" presId="urn:microsoft.com/office/officeart/2005/8/layout/pList1"/>
    <dgm:cxn modelId="{3A7888E6-451A-4961-9CB3-72DFC9862511}" srcId="{E92D9E3E-E207-4213-8C16-C31D83E4D39A}" destId="{7D052ACC-DCC8-4E53-BA01-27BFC5AAA987}" srcOrd="3" destOrd="0" parTransId="{13AEB314-BBF0-4FF2-8C14-6DC008ABCA27}" sibTransId="{F2CC420E-27E9-4B36-A56F-F135C03A8AC3}"/>
    <dgm:cxn modelId="{E8AC0EE9-ACB8-4E94-84E5-85B448FCAC9B}" type="presOf" srcId="{7D052ACC-DCC8-4E53-BA01-27BFC5AAA987}" destId="{7B7EE24E-0686-4ACB-942C-CD5CBD00FD90}" srcOrd="0" destOrd="0" presId="urn:microsoft.com/office/officeart/2005/8/layout/pList1"/>
    <dgm:cxn modelId="{31C3F1FE-0358-4557-B21E-A2517ED3C962}" type="presOf" srcId="{F26FE0C1-152B-47AD-9836-67415A3632E8}" destId="{68821147-F9C5-4420-B565-57DE70960B36}" srcOrd="0" destOrd="0" presId="urn:microsoft.com/office/officeart/2005/8/layout/pList1"/>
    <dgm:cxn modelId="{17BCEB41-FA39-4EB0-A170-00092B9E567F}" type="presParOf" srcId="{AEC6BA26-0AA6-4CB1-90E7-043E049B8D1F}" destId="{92CADE27-DF1E-487A-8CE6-8C784853C61C}" srcOrd="0" destOrd="0" presId="urn:microsoft.com/office/officeart/2005/8/layout/pList1"/>
    <dgm:cxn modelId="{7D2B4486-E0BD-4261-BB09-078AF23639ED}" type="presParOf" srcId="{92CADE27-DF1E-487A-8CE6-8C784853C61C}" destId="{0DA2AAD3-7366-4A07-8450-20CFCB3215C5}" srcOrd="0" destOrd="0" presId="urn:microsoft.com/office/officeart/2005/8/layout/pList1"/>
    <dgm:cxn modelId="{FCCA46FC-9D3E-43D1-A947-E7B2AA5AAFD7}" type="presParOf" srcId="{92CADE27-DF1E-487A-8CE6-8C784853C61C}" destId="{68821147-F9C5-4420-B565-57DE70960B36}" srcOrd="1" destOrd="0" presId="urn:microsoft.com/office/officeart/2005/8/layout/pList1"/>
    <dgm:cxn modelId="{D04255E2-F823-4B01-A64A-11040435D403}" type="presParOf" srcId="{AEC6BA26-0AA6-4CB1-90E7-043E049B8D1F}" destId="{59F0E8C7-15BF-4E03-ADD6-84A695C5BEF0}" srcOrd="1" destOrd="0" presId="urn:microsoft.com/office/officeart/2005/8/layout/pList1"/>
    <dgm:cxn modelId="{FBD05679-6528-4BDA-BE70-92745F8AC679}" type="presParOf" srcId="{AEC6BA26-0AA6-4CB1-90E7-043E049B8D1F}" destId="{215916F8-82EA-4889-8C42-4FE4BF5079E5}" srcOrd="2" destOrd="0" presId="urn:microsoft.com/office/officeart/2005/8/layout/pList1"/>
    <dgm:cxn modelId="{B8CD32B3-3E64-43F5-8635-495A7D9C1266}" type="presParOf" srcId="{215916F8-82EA-4889-8C42-4FE4BF5079E5}" destId="{7FD38A5C-A447-4F4A-B58A-333E41D9D716}" srcOrd="0" destOrd="0" presId="urn:microsoft.com/office/officeart/2005/8/layout/pList1"/>
    <dgm:cxn modelId="{6A9D052D-A48D-4E6F-BD1A-425F9F443985}" type="presParOf" srcId="{215916F8-82EA-4889-8C42-4FE4BF5079E5}" destId="{EF0D0520-2765-4861-BBF1-5156A6AC9820}" srcOrd="1" destOrd="0" presId="urn:microsoft.com/office/officeart/2005/8/layout/pList1"/>
    <dgm:cxn modelId="{2D3FF579-93AA-40C3-913B-86AFE55624CF}" type="presParOf" srcId="{AEC6BA26-0AA6-4CB1-90E7-043E049B8D1F}" destId="{79593713-1E93-4A5A-A132-EF06C8123AFF}" srcOrd="3" destOrd="0" presId="urn:microsoft.com/office/officeart/2005/8/layout/pList1"/>
    <dgm:cxn modelId="{4907FCC3-6900-4B37-82A5-DED12E807EFD}" type="presParOf" srcId="{AEC6BA26-0AA6-4CB1-90E7-043E049B8D1F}" destId="{54C3D8B0-4E11-4F02-B9C0-C55FA8BF646C}" srcOrd="4" destOrd="0" presId="urn:microsoft.com/office/officeart/2005/8/layout/pList1"/>
    <dgm:cxn modelId="{9484B3B2-DCA7-442F-B02F-63B58E74D59F}" type="presParOf" srcId="{54C3D8B0-4E11-4F02-B9C0-C55FA8BF646C}" destId="{676FC454-A61E-4552-BF57-429FC109889A}" srcOrd="0" destOrd="0" presId="urn:microsoft.com/office/officeart/2005/8/layout/pList1"/>
    <dgm:cxn modelId="{EEFC5AAC-7073-4DCD-811C-2C4358A29AEA}" type="presParOf" srcId="{54C3D8B0-4E11-4F02-B9C0-C55FA8BF646C}" destId="{D989E154-9D1A-4205-BFBD-F3F436AEC84C}" srcOrd="1" destOrd="0" presId="urn:microsoft.com/office/officeart/2005/8/layout/pList1"/>
    <dgm:cxn modelId="{74C6F46B-7632-4121-8E3B-EFCE5A586281}" type="presParOf" srcId="{AEC6BA26-0AA6-4CB1-90E7-043E049B8D1F}" destId="{17373AB5-C345-4359-A6DE-BDED5344F043}" srcOrd="5" destOrd="0" presId="urn:microsoft.com/office/officeart/2005/8/layout/pList1"/>
    <dgm:cxn modelId="{4FC0F547-F70D-438A-BB9B-032FFFA2FE31}" type="presParOf" srcId="{AEC6BA26-0AA6-4CB1-90E7-043E049B8D1F}" destId="{1E01E9C4-BB62-4A8E-9DCB-DD761FEC64D9}" srcOrd="6" destOrd="0" presId="urn:microsoft.com/office/officeart/2005/8/layout/pList1"/>
    <dgm:cxn modelId="{13A8DCAC-BE7C-4E07-9795-09299DC8C619}" type="presParOf" srcId="{1E01E9C4-BB62-4A8E-9DCB-DD761FEC64D9}" destId="{E10505C5-2E69-47DE-9023-F8E1E4BD0E0A}" srcOrd="0" destOrd="0" presId="urn:microsoft.com/office/officeart/2005/8/layout/pList1"/>
    <dgm:cxn modelId="{5F5CC42C-8C40-417A-8F1B-B0AA7A71F95C}" type="presParOf" srcId="{1E01E9C4-BB62-4A8E-9DCB-DD761FEC64D9}" destId="{7B7EE24E-0686-4ACB-942C-CD5CBD00FD90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DC67B-86D4-4C97-89F6-1D6D0883E72D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7B5A3D3-9CAE-4A7F-A06E-6049490178E5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dirty="0"/>
            <a:t>Français 4h</a:t>
          </a:r>
        </a:p>
      </dgm:t>
    </dgm:pt>
    <dgm:pt modelId="{F80E4EFB-8F55-490D-8F27-9901AB542C93}" type="parTrans" cxnId="{1223A537-A873-4E23-BBAA-0207183A2986}">
      <dgm:prSet/>
      <dgm:spPr/>
      <dgm:t>
        <a:bodyPr/>
        <a:lstStyle/>
        <a:p>
          <a:endParaRPr lang="fr-FR"/>
        </a:p>
      </dgm:t>
    </dgm:pt>
    <dgm:pt modelId="{F07B7D5E-21D9-4668-B0DC-678721EBF475}" type="sibTrans" cxnId="{1223A537-A873-4E23-BBAA-0207183A2986}">
      <dgm:prSet/>
      <dgm:spPr/>
      <dgm:t>
        <a:bodyPr/>
        <a:lstStyle/>
        <a:p>
          <a:endParaRPr lang="fr-FR"/>
        </a:p>
      </dgm:t>
    </dgm:pt>
    <dgm:pt modelId="{DD40F9A4-3AA9-4C07-9537-499A9CA4B0FB}">
      <dgm:prSet phldrT="[Texte]"/>
      <dgm:spPr/>
      <dgm:t>
        <a:bodyPr/>
        <a:lstStyle/>
        <a:p>
          <a:r>
            <a:rPr lang="fr-FR" dirty="0"/>
            <a:t>Maths 4h</a:t>
          </a:r>
        </a:p>
      </dgm:t>
    </dgm:pt>
    <dgm:pt modelId="{C52A0307-FE0B-4A74-B3A6-582692B75383}" type="parTrans" cxnId="{6035EDE3-53A2-43B0-850D-6508AEB06BA6}">
      <dgm:prSet/>
      <dgm:spPr/>
      <dgm:t>
        <a:bodyPr/>
        <a:lstStyle/>
        <a:p>
          <a:endParaRPr lang="fr-FR"/>
        </a:p>
      </dgm:t>
    </dgm:pt>
    <dgm:pt modelId="{BFBD7419-19E8-4539-BC6E-546139FF2850}" type="sibTrans" cxnId="{6035EDE3-53A2-43B0-850D-6508AEB06BA6}">
      <dgm:prSet/>
      <dgm:spPr/>
      <dgm:t>
        <a:bodyPr/>
        <a:lstStyle/>
        <a:p>
          <a:endParaRPr lang="fr-FR"/>
        </a:p>
      </dgm:t>
    </dgm:pt>
    <dgm:pt modelId="{872F021E-FDBD-4384-9052-635A2EBE1200}">
      <dgm:prSet phldrT="[Texte]"/>
      <dgm:spPr/>
      <dgm:t>
        <a:bodyPr/>
        <a:lstStyle/>
        <a:p>
          <a:r>
            <a:rPr lang="fr-FR" dirty="0"/>
            <a:t>Physique- Chimie 3h</a:t>
          </a:r>
        </a:p>
      </dgm:t>
    </dgm:pt>
    <dgm:pt modelId="{01034306-F7BD-4602-8E21-A60F55834977}" type="parTrans" cxnId="{2864E8DE-0F75-4FDD-AA14-A5F652F0EA42}">
      <dgm:prSet/>
      <dgm:spPr/>
      <dgm:t>
        <a:bodyPr/>
        <a:lstStyle/>
        <a:p>
          <a:endParaRPr lang="fr-FR"/>
        </a:p>
      </dgm:t>
    </dgm:pt>
    <dgm:pt modelId="{F126D66D-4A1B-476A-88C1-C66BD8A3E171}" type="sibTrans" cxnId="{2864E8DE-0F75-4FDD-AA14-A5F652F0EA42}">
      <dgm:prSet/>
      <dgm:spPr/>
      <dgm:t>
        <a:bodyPr/>
        <a:lstStyle/>
        <a:p>
          <a:endParaRPr lang="fr-FR"/>
        </a:p>
      </dgm:t>
    </dgm:pt>
    <dgm:pt modelId="{44333527-D595-4D95-B11F-C5D89BFB04DC}">
      <dgm:prSet phldrT="[Texte]"/>
      <dgm:spPr/>
      <dgm:t>
        <a:bodyPr/>
        <a:lstStyle/>
        <a:p>
          <a:r>
            <a:rPr lang="fr-FR" dirty="0"/>
            <a:t>SVT : 1h30</a:t>
          </a:r>
        </a:p>
      </dgm:t>
    </dgm:pt>
    <dgm:pt modelId="{2E198604-AB81-4641-8528-583AE30B2F55}" type="parTrans" cxnId="{5E5B17E1-FF0C-4855-91E8-54680168B0CB}">
      <dgm:prSet/>
      <dgm:spPr/>
      <dgm:t>
        <a:bodyPr/>
        <a:lstStyle/>
        <a:p>
          <a:endParaRPr lang="fr-FR"/>
        </a:p>
      </dgm:t>
    </dgm:pt>
    <dgm:pt modelId="{52A0AF70-D666-4870-9CB9-FB72356CE4A0}" type="sibTrans" cxnId="{5E5B17E1-FF0C-4855-91E8-54680168B0CB}">
      <dgm:prSet/>
      <dgm:spPr/>
      <dgm:t>
        <a:bodyPr/>
        <a:lstStyle/>
        <a:p>
          <a:endParaRPr lang="fr-FR"/>
        </a:p>
      </dgm:t>
    </dgm:pt>
    <dgm:pt modelId="{10B06EAF-84CE-489A-AC7D-52A8E0CEEA39}">
      <dgm:prSet phldrT="[Texte]"/>
      <dgm:spPr/>
      <dgm:t>
        <a:bodyPr/>
        <a:lstStyle/>
        <a:p>
          <a:r>
            <a:rPr lang="fr-FR" dirty="0"/>
            <a:t>LV1-LV2 :5h30</a:t>
          </a:r>
        </a:p>
      </dgm:t>
    </dgm:pt>
    <dgm:pt modelId="{8C267F70-E7B8-4A96-A69B-C7A918A05F95}" type="parTrans" cxnId="{F4F7355C-C6CE-4DFD-B2F9-AFFD6D344E13}">
      <dgm:prSet/>
      <dgm:spPr/>
      <dgm:t>
        <a:bodyPr/>
        <a:lstStyle/>
        <a:p>
          <a:endParaRPr lang="fr-FR"/>
        </a:p>
      </dgm:t>
    </dgm:pt>
    <dgm:pt modelId="{3A4DAEA9-27BE-4E83-8921-16C9998509E3}" type="sibTrans" cxnId="{F4F7355C-C6CE-4DFD-B2F9-AFFD6D344E13}">
      <dgm:prSet/>
      <dgm:spPr/>
      <dgm:t>
        <a:bodyPr/>
        <a:lstStyle/>
        <a:p>
          <a:endParaRPr lang="fr-FR"/>
        </a:p>
      </dgm:t>
    </dgm:pt>
    <dgm:pt modelId="{11B42041-925A-42A5-8654-8F463C87D95D}">
      <dgm:prSet/>
      <dgm:spPr/>
      <dgm:t>
        <a:bodyPr/>
        <a:lstStyle/>
        <a:p>
          <a:r>
            <a:rPr lang="fr-FR" dirty="0"/>
            <a:t>Histoire-Géo et E.M.C. 3h30</a:t>
          </a:r>
        </a:p>
      </dgm:t>
    </dgm:pt>
    <dgm:pt modelId="{EA6E2D78-A43B-4E56-9A15-DB7163233602}" type="parTrans" cxnId="{7628EA60-B7B7-438C-A8BC-C93CB9A3E42C}">
      <dgm:prSet/>
      <dgm:spPr/>
      <dgm:t>
        <a:bodyPr/>
        <a:lstStyle/>
        <a:p>
          <a:endParaRPr lang="fr-FR"/>
        </a:p>
      </dgm:t>
    </dgm:pt>
    <dgm:pt modelId="{A869980E-7BC8-480F-B4B1-B19774F1095D}" type="sibTrans" cxnId="{7628EA60-B7B7-438C-A8BC-C93CB9A3E42C}">
      <dgm:prSet/>
      <dgm:spPr/>
      <dgm:t>
        <a:bodyPr/>
        <a:lstStyle/>
        <a:p>
          <a:endParaRPr lang="fr-FR"/>
        </a:p>
      </dgm:t>
    </dgm:pt>
    <dgm:pt modelId="{60FCA7C1-AB56-434E-B854-23631A9D3B18}">
      <dgm:prSet/>
      <dgm:spPr/>
      <dgm:t>
        <a:bodyPr/>
        <a:lstStyle/>
        <a:p>
          <a:r>
            <a:rPr lang="fr-FR" dirty="0"/>
            <a:t>EPS : 2h </a:t>
          </a:r>
        </a:p>
      </dgm:t>
    </dgm:pt>
    <dgm:pt modelId="{5D3D6FB5-21A7-42D5-A9AC-D9B39BB2FD0E}" type="parTrans" cxnId="{730DBF66-665B-4E2D-96D5-724217FD8BC0}">
      <dgm:prSet/>
      <dgm:spPr/>
      <dgm:t>
        <a:bodyPr/>
        <a:lstStyle/>
        <a:p>
          <a:endParaRPr lang="fr-FR"/>
        </a:p>
      </dgm:t>
    </dgm:pt>
    <dgm:pt modelId="{C8ED33EE-3C41-43E5-909C-4E4DA9644384}" type="sibTrans" cxnId="{730DBF66-665B-4E2D-96D5-724217FD8BC0}">
      <dgm:prSet/>
      <dgm:spPr/>
      <dgm:t>
        <a:bodyPr/>
        <a:lstStyle/>
        <a:p>
          <a:endParaRPr lang="fr-FR"/>
        </a:p>
      </dgm:t>
    </dgm:pt>
    <dgm:pt modelId="{8E70F145-55CB-4F2E-BE28-157E848C37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Sciences numériques et technologiques</a:t>
          </a:r>
        </a:p>
        <a:p>
          <a:r>
            <a:rPr lang="fr-FR" dirty="0"/>
            <a:t>1h30</a:t>
          </a:r>
        </a:p>
      </dgm:t>
    </dgm:pt>
    <dgm:pt modelId="{0997820B-EF2B-4ABA-A9B3-A9E121CD17C3}" type="parTrans" cxnId="{DFA200F5-9F80-4233-8B0F-FDA56D50B488}">
      <dgm:prSet/>
      <dgm:spPr/>
      <dgm:t>
        <a:bodyPr/>
        <a:lstStyle/>
        <a:p>
          <a:endParaRPr lang="fr-FR"/>
        </a:p>
      </dgm:t>
    </dgm:pt>
    <dgm:pt modelId="{F033325E-C201-47C0-937B-C9A76D5B3F6C}" type="sibTrans" cxnId="{DFA200F5-9F80-4233-8B0F-FDA56D50B488}">
      <dgm:prSet/>
      <dgm:spPr/>
      <dgm:t>
        <a:bodyPr/>
        <a:lstStyle/>
        <a:p>
          <a:endParaRPr lang="fr-FR"/>
        </a:p>
      </dgm:t>
    </dgm:pt>
    <dgm:pt modelId="{3AB50B31-190E-4DD0-ABAE-5E8527B1ECC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S.E.S</a:t>
          </a:r>
        </a:p>
        <a:p>
          <a:r>
            <a:rPr lang="fr-FR" dirty="0"/>
            <a:t>1h30</a:t>
          </a:r>
        </a:p>
      </dgm:t>
    </dgm:pt>
    <dgm:pt modelId="{C8CB2036-3DAF-4834-B579-5AFBB978FDB2}" type="parTrans" cxnId="{4FFA2410-858F-4C7B-AB54-B4896DCC9996}">
      <dgm:prSet/>
      <dgm:spPr/>
      <dgm:t>
        <a:bodyPr/>
        <a:lstStyle/>
        <a:p>
          <a:endParaRPr lang="fr-FR"/>
        </a:p>
      </dgm:t>
    </dgm:pt>
    <dgm:pt modelId="{AC176E90-C4FE-47F0-B671-61D830E09466}" type="sibTrans" cxnId="{4FFA2410-858F-4C7B-AB54-B4896DCC9996}">
      <dgm:prSet/>
      <dgm:spPr/>
      <dgm:t>
        <a:bodyPr/>
        <a:lstStyle/>
        <a:p>
          <a:endParaRPr lang="fr-FR"/>
        </a:p>
      </dgm:t>
    </dgm:pt>
    <dgm:pt modelId="{D64B088A-32B3-4BA8-B897-B41CBEAFBA72}" type="pres">
      <dgm:prSet presAssocID="{33DDC67B-86D4-4C97-89F6-1D6D0883E72D}" presName="diagram" presStyleCnt="0">
        <dgm:presLayoutVars>
          <dgm:dir/>
          <dgm:resizeHandles val="exact"/>
        </dgm:presLayoutVars>
      </dgm:prSet>
      <dgm:spPr/>
    </dgm:pt>
    <dgm:pt modelId="{A8F5E4AC-3BA2-40E5-A535-A63ABE35F992}" type="pres">
      <dgm:prSet presAssocID="{27B5A3D3-9CAE-4A7F-A06E-6049490178E5}" presName="node" presStyleLbl="node1" presStyleIdx="0" presStyleCnt="9">
        <dgm:presLayoutVars>
          <dgm:bulletEnabled val="1"/>
        </dgm:presLayoutVars>
      </dgm:prSet>
      <dgm:spPr/>
    </dgm:pt>
    <dgm:pt modelId="{32107737-D638-47BB-BCB5-4D81D58C98D6}" type="pres">
      <dgm:prSet presAssocID="{F07B7D5E-21D9-4668-B0DC-678721EBF475}" presName="sibTrans" presStyleCnt="0"/>
      <dgm:spPr/>
    </dgm:pt>
    <dgm:pt modelId="{CD42162B-7050-45F7-AD19-0F1DCF226333}" type="pres">
      <dgm:prSet presAssocID="{DD40F9A4-3AA9-4C07-9537-499A9CA4B0FB}" presName="node" presStyleLbl="node1" presStyleIdx="1" presStyleCnt="9">
        <dgm:presLayoutVars>
          <dgm:bulletEnabled val="1"/>
        </dgm:presLayoutVars>
      </dgm:prSet>
      <dgm:spPr/>
    </dgm:pt>
    <dgm:pt modelId="{73C35722-7118-48C3-87E6-44EFD1B3E9E4}" type="pres">
      <dgm:prSet presAssocID="{BFBD7419-19E8-4539-BC6E-546139FF2850}" presName="sibTrans" presStyleCnt="0"/>
      <dgm:spPr/>
    </dgm:pt>
    <dgm:pt modelId="{1B6BF836-8DD0-420B-8890-9992F3DF7C17}" type="pres">
      <dgm:prSet presAssocID="{872F021E-FDBD-4384-9052-635A2EBE1200}" presName="node" presStyleLbl="node1" presStyleIdx="2" presStyleCnt="9">
        <dgm:presLayoutVars>
          <dgm:bulletEnabled val="1"/>
        </dgm:presLayoutVars>
      </dgm:prSet>
      <dgm:spPr/>
    </dgm:pt>
    <dgm:pt modelId="{A5CD9502-9D0B-42E6-B892-F06377A3CDD8}" type="pres">
      <dgm:prSet presAssocID="{F126D66D-4A1B-476A-88C1-C66BD8A3E171}" presName="sibTrans" presStyleCnt="0"/>
      <dgm:spPr/>
    </dgm:pt>
    <dgm:pt modelId="{D283F973-161B-473B-B394-1DF3529D8141}" type="pres">
      <dgm:prSet presAssocID="{44333527-D595-4D95-B11F-C5D89BFB04DC}" presName="node" presStyleLbl="node1" presStyleIdx="3" presStyleCnt="9">
        <dgm:presLayoutVars>
          <dgm:bulletEnabled val="1"/>
        </dgm:presLayoutVars>
      </dgm:prSet>
      <dgm:spPr/>
    </dgm:pt>
    <dgm:pt modelId="{19ADBC2F-6B2A-4A63-A0DD-AA70A95F456B}" type="pres">
      <dgm:prSet presAssocID="{52A0AF70-D666-4870-9CB9-FB72356CE4A0}" presName="sibTrans" presStyleCnt="0"/>
      <dgm:spPr/>
    </dgm:pt>
    <dgm:pt modelId="{21B4D127-4B65-4722-8F36-E1400D1C3E82}" type="pres">
      <dgm:prSet presAssocID="{10B06EAF-84CE-489A-AC7D-52A8E0CEEA39}" presName="node" presStyleLbl="node1" presStyleIdx="4" presStyleCnt="9">
        <dgm:presLayoutVars>
          <dgm:bulletEnabled val="1"/>
        </dgm:presLayoutVars>
      </dgm:prSet>
      <dgm:spPr/>
    </dgm:pt>
    <dgm:pt modelId="{47374178-D6E8-4F13-99AE-DFDD5A7575E7}" type="pres">
      <dgm:prSet presAssocID="{3A4DAEA9-27BE-4E83-8921-16C9998509E3}" presName="sibTrans" presStyleCnt="0"/>
      <dgm:spPr/>
    </dgm:pt>
    <dgm:pt modelId="{5D790074-AD7D-4450-9E49-C524A7922437}" type="pres">
      <dgm:prSet presAssocID="{11B42041-925A-42A5-8654-8F463C87D95D}" presName="node" presStyleLbl="node1" presStyleIdx="5" presStyleCnt="9">
        <dgm:presLayoutVars>
          <dgm:bulletEnabled val="1"/>
        </dgm:presLayoutVars>
      </dgm:prSet>
      <dgm:spPr/>
    </dgm:pt>
    <dgm:pt modelId="{64022677-DC0E-4CF8-91A3-DC5FBD94C83A}" type="pres">
      <dgm:prSet presAssocID="{A869980E-7BC8-480F-B4B1-B19774F1095D}" presName="sibTrans" presStyleCnt="0"/>
      <dgm:spPr/>
    </dgm:pt>
    <dgm:pt modelId="{2680877D-7B85-4E8B-88D0-67445B4713A9}" type="pres">
      <dgm:prSet presAssocID="{60FCA7C1-AB56-434E-B854-23631A9D3B18}" presName="node" presStyleLbl="node1" presStyleIdx="6" presStyleCnt="9">
        <dgm:presLayoutVars>
          <dgm:bulletEnabled val="1"/>
        </dgm:presLayoutVars>
      </dgm:prSet>
      <dgm:spPr/>
    </dgm:pt>
    <dgm:pt modelId="{0F1B698C-C17E-414D-8F33-214ED9C0E631}" type="pres">
      <dgm:prSet presAssocID="{C8ED33EE-3C41-43E5-909C-4E4DA9644384}" presName="sibTrans" presStyleCnt="0"/>
      <dgm:spPr/>
    </dgm:pt>
    <dgm:pt modelId="{7DFF295F-9DE5-4BEE-8FC0-C881C7498D3A}" type="pres">
      <dgm:prSet presAssocID="{8E70F145-55CB-4F2E-BE28-157E848C3768}" presName="node" presStyleLbl="node1" presStyleIdx="7" presStyleCnt="9">
        <dgm:presLayoutVars>
          <dgm:bulletEnabled val="1"/>
        </dgm:presLayoutVars>
      </dgm:prSet>
      <dgm:spPr/>
    </dgm:pt>
    <dgm:pt modelId="{3E926BCE-E59D-4BE6-A40F-7683FFABF0C9}" type="pres">
      <dgm:prSet presAssocID="{F033325E-C201-47C0-937B-C9A76D5B3F6C}" presName="sibTrans" presStyleCnt="0"/>
      <dgm:spPr/>
    </dgm:pt>
    <dgm:pt modelId="{DE7C2807-CB47-450C-AC7B-CAA8A8875F6C}" type="pres">
      <dgm:prSet presAssocID="{3AB50B31-190E-4DD0-ABAE-5E8527B1ECC7}" presName="node" presStyleLbl="node1" presStyleIdx="8" presStyleCnt="9">
        <dgm:presLayoutVars>
          <dgm:bulletEnabled val="1"/>
        </dgm:presLayoutVars>
      </dgm:prSet>
      <dgm:spPr/>
    </dgm:pt>
  </dgm:ptLst>
  <dgm:cxnLst>
    <dgm:cxn modelId="{57D9CC0E-F731-4E0C-83C9-6E6217FF6535}" type="presOf" srcId="{60FCA7C1-AB56-434E-B854-23631A9D3B18}" destId="{2680877D-7B85-4E8B-88D0-67445B4713A9}" srcOrd="0" destOrd="0" presId="urn:microsoft.com/office/officeart/2005/8/layout/default#1"/>
    <dgm:cxn modelId="{4FFA2410-858F-4C7B-AB54-B4896DCC9996}" srcId="{33DDC67B-86D4-4C97-89F6-1D6D0883E72D}" destId="{3AB50B31-190E-4DD0-ABAE-5E8527B1ECC7}" srcOrd="8" destOrd="0" parTransId="{C8CB2036-3DAF-4834-B579-5AFBB978FDB2}" sibTransId="{AC176E90-C4FE-47F0-B671-61D830E09466}"/>
    <dgm:cxn modelId="{1223A537-A873-4E23-BBAA-0207183A2986}" srcId="{33DDC67B-86D4-4C97-89F6-1D6D0883E72D}" destId="{27B5A3D3-9CAE-4A7F-A06E-6049490178E5}" srcOrd="0" destOrd="0" parTransId="{F80E4EFB-8F55-490D-8F27-9901AB542C93}" sibTransId="{F07B7D5E-21D9-4668-B0DC-678721EBF475}"/>
    <dgm:cxn modelId="{F4F7355C-C6CE-4DFD-B2F9-AFFD6D344E13}" srcId="{33DDC67B-86D4-4C97-89F6-1D6D0883E72D}" destId="{10B06EAF-84CE-489A-AC7D-52A8E0CEEA39}" srcOrd="4" destOrd="0" parTransId="{8C267F70-E7B8-4A96-A69B-C7A918A05F95}" sibTransId="{3A4DAEA9-27BE-4E83-8921-16C9998509E3}"/>
    <dgm:cxn modelId="{7628EA60-B7B7-438C-A8BC-C93CB9A3E42C}" srcId="{33DDC67B-86D4-4C97-89F6-1D6D0883E72D}" destId="{11B42041-925A-42A5-8654-8F463C87D95D}" srcOrd="5" destOrd="0" parTransId="{EA6E2D78-A43B-4E56-9A15-DB7163233602}" sibTransId="{A869980E-7BC8-480F-B4B1-B19774F1095D}"/>
    <dgm:cxn modelId="{730DBF66-665B-4E2D-96D5-724217FD8BC0}" srcId="{33DDC67B-86D4-4C97-89F6-1D6D0883E72D}" destId="{60FCA7C1-AB56-434E-B854-23631A9D3B18}" srcOrd="6" destOrd="0" parTransId="{5D3D6FB5-21A7-42D5-A9AC-D9B39BB2FD0E}" sibTransId="{C8ED33EE-3C41-43E5-909C-4E4DA9644384}"/>
    <dgm:cxn modelId="{B13DA14D-31CA-4543-9FD9-8D38C53A59AC}" type="presOf" srcId="{3AB50B31-190E-4DD0-ABAE-5E8527B1ECC7}" destId="{DE7C2807-CB47-450C-AC7B-CAA8A8875F6C}" srcOrd="0" destOrd="0" presId="urn:microsoft.com/office/officeart/2005/8/layout/default#1"/>
    <dgm:cxn modelId="{9E0E0A59-0794-45E7-A731-ED5C87E747F1}" type="presOf" srcId="{33DDC67B-86D4-4C97-89F6-1D6D0883E72D}" destId="{D64B088A-32B3-4BA8-B897-B41CBEAFBA72}" srcOrd="0" destOrd="0" presId="urn:microsoft.com/office/officeart/2005/8/layout/default#1"/>
    <dgm:cxn modelId="{A97A9F5A-5625-4E98-966E-2DB2E581DDCB}" type="presOf" srcId="{11B42041-925A-42A5-8654-8F463C87D95D}" destId="{5D790074-AD7D-4450-9E49-C524A7922437}" srcOrd="0" destOrd="0" presId="urn:microsoft.com/office/officeart/2005/8/layout/default#1"/>
    <dgm:cxn modelId="{B5DF318B-4463-4B54-97F2-F8FF9C125FC0}" type="presOf" srcId="{8E70F145-55CB-4F2E-BE28-157E848C3768}" destId="{7DFF295F-9DE5-4BEE-8FC0-C881C7498D3A}" srcOrd="0" destOrd="0" presId="urn:microsoft.com/office/officeart/2005/8/layout/default#1"/>
    <dgm:cxn modelId="{6CA92A9D-D729-4C56-B116-E60295EE4A27}" type="presOf" srcId="{872F021E-FDBD-4384-9052-635A2EBE1200}" destId="{1B6BF836-8DD0-420B-8890-9992F3DF7C17}" srcOrd="0" destOrd="0" presId="urn:microsoft.com/office/officeart/2005/8/layout/default#1"/>
    <dgm:cxn modelId="{BC6F81AF-842F-4FF8-BE8A-9A0648071E4D}" type="presOf" srcId="{DD40F9A4-3AA9-4C07-9537-499A9CA4B0FB}" destId="{CD42162B-7050-45F7-AD19-0F1DCF226333}" srcOrd="0" destOrd="0" presId="urn:microsoft.com/office/officeart/2005/8/layout/default#1"/>
    <dgm:cxn modelId="{F3501DBC-956C-4497-8660-893EFFBC4E4F}" type="presOf" srcId="{27B5A3D3-9CAE-4A7F-A06E-6049490178E5}" destId="{A8F5E4AC-3BA2-40E5-A535-A63ABE35F992}" srcOrd="0" destOrd="0" presId="urn:microsoft.com/office/officeart/2005/8/layout/default#1"/>
    <dgm:cxn modelId="{DA640DD4-9454-4C35-A789-EA331EB0DB22}" type="presOf" srcId="{10B06EAF-84CE-489A-AC7D-52A8E0CEEA39}" destId="{21B4D127-4B65-4722-8F36-E1400D1C3E82}" srcOrd="0" destOrd="0" presId="urn:microsoft.com/office/officeart/2005/8/layout/default#1"/>
    <dgm:cxn modelId="{D95FCBD4-B265-4569-9BFD-F267978851ED}" type="presOf" srcId="{44333527-D595-4D95-B11F-C5D89BFB04DC}" destId="{D283F973-161B-473B-B394-1DF3529D8141}" srcOrd="0" destOrd="0" presId="urn:microsoft.com/office/officeart/2005/8/layout/default#1"/>
    <dgm:cxn modelId="{2864E8DE-0F75-4FDD-AA14-A5F652F0EA42}" srcId="{33DDC67B-86D4-4C97-89F6-1D6D0883E72D}" destId="{872F021E-FDBD-4384-9052-635A2EBE1200}" srcOrd="2" destOrd="0" parTransId="{01034306-F7BD-4602-8E21-A60F55834977}" sibTransId="{F126D66D-4A1B-476A-88C1-C66BD8A3E171}"/>
    <dgm:cxn modelId="{5E5B17E1-FF0C-4855-91E8-54680168B0CB}" srcId="{33DDC67B-86D4-4C97-89F6-1D6D0883E72D}" destId="{44333527-D595-4D95-B11F-C5D89BFB04DC}" srcOrd="3" destOrd="0" parTransId="{2E198604-AB81-4641-8528-583AE30B2F55}" sibTransId="{52A0AF70-D666-4870-9CB9-FB72356CE4A0}"/>
    <dgm:cxn modelId="{6035EDE3-53A2-43B0-850D-6508AEB06BA6}" srcId="{33DDC67B-86D4-4C97-89F6-1D6D0883E72D}" destId="{DD40F9A4-3AA9-4C07-9537-499A9CA4B0FB}" srcOrd="1" destOrd="0" parTransId="{C52A0307-FE0B-4A74-B3A6-582692B75383}" sibTransId="{BFBD7419-19E8-4539-BC6E-546139FF2850}"/>
    <dgm:cxn modelId="{DFA200F5-9F80-4233-8B0F-FDA56D50B488}" srcId="{33DDC67B-86D4-4C97-89F6-1D6D0883E72D}" destId="{8E70F145-55CB-4F2E-BE28-157E848C3768}" srcOrd="7" destOrd="0" parTransId="{0997820B-EF2B-4ABA-A9B3-A9E121CD17C3}" sibTransId="{F033325E-C201-47C0-937B-C9A76D5B3F6C}"/>
    <dgm:cxn modelId="{A33FD43D-2ADB-4738-9790-C36C6B10A7D2}" type="presParOf" srcId="{D64B088A-32B3-4BA8-B897-B41CBEAFBA72}" destId="{A8F5E4AC-3BA2-40E5-A535-A63ABE35F992}" srcOrd="0" destOrd="0" presId="urn:microsoft.com/office/officeart/2005/8/layout/default#1"/>
    <dgm:cxn modelId="{116772ED-D5F4-4F23-9998-3EB3DA3D2F8C}" type="presParOf" srcId="{D64B088A-32B3-4BA8-B897-B41CBEAFBA72}" destId="{32107737-D638-47BB-BCB5-4D81D58C98D6}" srcOrd="1" destOrd="0" presId="urn:microsoft.com/office/officeart/2005/8/layout/default#1"/>
    <dgm:cxn modelId="{771E6A19-6461-49CF-9682-AB48885117E5}" type="presParOf" srcId="{D64B088A-32B3-4BA8-B897-B41CBEAFBA72}" destId="{CD42162B-7050-45F7-AD19-0F1DCF226333}" srcOrd="2" destOrd="0" presId="urn:microsoft.com/office/officeart/2005/8/layout/default#1"/>
    <dgm:cxn modelId="{005845B2-BA4D-41C4-8BFF-0EC39CFBFF57}" type="presParOf" srcId="{D64B088A-32B3-4BA8-B897-B41CBEAFBA72}" destId="{73C35722-7118-48C3-87E6-44EFD1B3E9E4}" srcOrd="3" destOrd="0" presId="urn:microsoft.com/office/officeart/2005/8/layout/default#1"/>
    <dgm:cxn modelId="{B93881E9-D559-4644-B420-42A34690D3F0}" type="presParOf" srcId="{D64B088A-32B3-4BA8-B897-B41CBEAFBA72}" destId="{1B6BF836-8DD0-420B-8890-9992F3DF7C17}" srcOrd="4" destOrd="0" presId="urn:microsoft.com/office/officeart/2005/8/layout/default#1"/>
    <dgm:cxn modelId="{918F89F9-0209-4ADD-A795-CC3532B98241}" type="presParOf" srcId="{D64B088A-32B3-4BA8-B897-B41CBEAFBA72}" destId="{A5CD9502-9D0B-42E6-B892-F06377A3CDD8}" srcOrd="5" destOrd="0" presId="urn:microsoft.com/office/officeart/2005/8/layout/default#1"/>
    <dgm:cxn modelId="{ED59A79B-6F5A-4F4B-A35B-E4A4C06B0871}" type="presParOf" srcId="{D64B088A-32B3-4BA8-B897-B41CBEAFBA72}" destId="{D283F973-161B-473B-B394-1DF3529D8141}" srcOrd="6" destOrd="0" presId="urn:microsoft.com/office/officeart/2005/8/layout/default#1"/>
    <dgm:cxn modelId="{999D501E-6991-48C2-80E4-19CDC6CA023B}" type="presParOf" srcId="{D64B088A-32B3-4BA8-B897-B41CBEAFBA72}" destId="{19ADBC2F-6B2A-4A63-A0DD-AA70A95F456B}" srcOrd="7" destOrd="0" presId="urn:microsoft.com/office/officeart/2005/8/layout/default#1"/>
    <dgm:cxn modelId="{D1AA88B7-CABC-450B-82A7-03BA4626E7F9}" type="presParOf" srcId="{D64B088A-32B3-4BA8-B897-B41CBEAFBA72}" destId="{21B4D127-4B65-4722-8F36-E1400D1C3E82}" srcOrd="8" destOrd="0" presId="urn:microsoft.com/office/officeart/2005/8/layout/default#1"/>
    <dgm:cxn modelId="{627F4C68-14C6-41A7-AFB1-A81797D1E034}" type="presParOf" srcId="{D64B088A-32B3-4BA8-B897-B41CBEAFBA72}" destId="{47374178-D6E8-4F13-99AE-DFDD5A7575E7}" srcOrd="9" destOrd="0" presId="urn:microsoft.com/office/officeart/2005/8/layout/default#1"/>
    <dgm:cxn modelId="{675E3308-8D3F-474A-A25D-4FCC1D14E5DA}" type="presParOf" srcId="{D64B088A-32B3-4BA8-B897-B41CBEAFBA72}" destId="{5D790074-AD7D-4450-9E49-C524A7922437}" srcOrd="10" destOrd="0" presId="urn:microsoft.com/office/officeart/2005/8/layout/default#1"/>
    <dgm:cxn modelId="{FCE67D9D-DCAE-48E5-85C6-325CEACAD9A4}" type="presParOf" srcId="{D64B088A-32B3-4BA8-B897-B41CBEAFBA72}" destId="{64022677-DC0E-4CF8-91A3-DC5FBD94C83A}" srcOrd="11" destOrd="0" presId="urn:microsoft.com/office/officeart/2005/8/layout/default#1"/>
    <dgm:cxn modelId="{E8508432-0BF1-4DD2-945A-FE48493E5F5D}" type="presParOf" srcId="{D64B088A-32B3-4BA8-B897-B41CBEAFBA72}" destId="{2680877D-7B85-4E8B-88D0-67445B4713A9}" srcOrd="12" destOrd="0" presId="urn:microsoft.com/office/officeart/2005/8/layout/default#1"/>
    <dgm:cxn modelId="{E94AA1B7-C5B3-4295-AD24-C5CC3F7644D0}" type="presParOf" srcId="{D64B088A-32B3-4BA8-B897-B41CBEAFBA72}" destId="{0F1B698C-C17E-414D-8F33-214ED9C0E631}" srcOrd="13" destOrd="0" presId="urn:microsoft.com/office/officeart/2005/8/layout/default#1"/>
    <dgm:cxn modelId="{013D0CBD-E6C0-4147-9CDA-40BDE2C4BA3F}" type="presParOf" srcId="{D64B088A-32B3-4BA8-B897-B41CBEAFBA72}" destId="{7DFF295F-9DE5-4BEE-8FC0-C881C7498D3A}" srcOrd="14" destOrd="0" presId="urn:microsoft.com/office/officeart/2005/8/layout/default#1"/>
    <dgm:cxn modelId="{1EADA888-EE34-48D4-8224-74F9648AD1F5}" type="presParOf" srcId="{D64B088A-32B3-4BA8-B897-B41CBEAFBA72}" destId="{3E926BCE-E59D-4BE6-A40F-7683FFABF0C9}" srcOrd="15" destOrd="0" presId="urn:microsoft.com/office/officeart/2005/8/layout/default#1"/>
    <dgm:cxn modelId="{FBFC5325-388D-4D38-B739-931D60FE9D15}" type="presParOf" srcId="{D64B088A-32B3-4BA8-B897-B41CBEAFBA72}" destId="{DE7C2807-CB47-450C-AC7B-CAA8A8875F6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4990CB-EC65-4DE1-8195-4CAC7446085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41E4A0-E460-4E66-8C3D-811EA6C224BE}">
      <dgm:prSet phldrT="[Texte]" custT="1"/>
      <dgm:spPr/>
      <dgm:t>
        <a:bodyPr/>
        <a:lstStyle/>
        <a:p>
          <a:r>
            <a:rPr lang="fr-FR" sz="1600" b="1" dirty="0"/>
            <a:t>Langues et culture de l’antiquité (3h)</a:t>
          </a:r>
        </a:p>
      </dgm:t>
    </dgm:pt>
    <dgm:pt modelId="{C9D2CFB6-0A80-4877-ADE3-D73A48784EAF}" type="parTrans" cxnId="{EDAA218D-C4D0-4E9D-97B6-1E05F4307DDC}">
      <dgm:prSet/>
      <dgm:spPr/>
      <dgm:t>
        <a:bodyPr/>
        <a:lstStyle/>
        <a:p>
          <a:endParaRPr lang="fr-FR"/>
        </a:p>
      </dgm:t>
    </dgm:pt>
    <dgm:pt modelId="{BE8F1134-EA11-41B9-B071-AC0ED1438DD4}" type="sibTrans" cxnId="{EDAA218D-C4D0-4E9D-97B6-1E05F4307DDC}">
      <dgm:prSet/>
      <dgm:spPr/>
      <dgm:t>
        <a:bodyPr/>
        <a:lstStyle/>
        <a:p>
          <a:endParaRPr lang="fr-FR"/>
        </a:p>
      </dgm:t>
    </dgm:pt>
    <dgm:pt modelId="{2307DC65-3089-40B2-B297-4FFCA2D79F88}">
      <dgm:prSet phldrT="[Texte]" custT="1"/>
      <dgm:spPr/>
      <dgm:t>
        <a:bodyPr/>
        <a:lstStyle/>
        <a:p>
          <a:pPr algn="ctr"/>
          <a:r>
            <a:rPr lang="fr-FR" sz="2000" b="1" dirty="0">
              <a:solidFill>
                <a:schemeClr val="tx1"/>
              </a:solidFill>
            </a:rPr>
            <a:t>LV3 (3h)</a:t>
          </a:r>
        </a:p>
      </dgm:t>
    </dgm:pt>
    <dgm:pt modelId="{168DF1B8-4A89-4C26-8798-BD76D705C495}" type="parTrans" cxnId="{7BDC4062-99CC-454E-96B5-8298272DF808}">
      <dgm:prSet/>
      <dgm:spPr/>
      <dgm:t>
        <a:bodyPr/>
        <a:lstStyle/>
        <a:p>
          <a:endParaRPr lang="fr-FR"/>
        </a:p>
      </dgm:t>
    </dgm:pt>
    <dgm:pt modelId="{01A49103-C1D1-45E3-A351-947D791FDA66}" type="sibTrans" cxnId="{7BDC4062-99CC-454E-96B5-8298272DF808}">
      <dgm:prSet/>
      <dgm:spPr/>
      <dgm:t>
        <a:bodyPr/>
        <a:lstStyle/>
        <a:p>
          <a:endParaRPr lang="fr-FR"/>
        </a:p>
      </dgm:t>
    </dgm:pt>
    <dgm:pt modelId="{956979EB-0218-4605-887E-6736AE6CFF93}">
      <dgm:prSet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  <a:latin typeface="+mn-lt"/>
            </a:rPr>
            <a:t>Arts</a:t>
          </a:r>
          <a:r>
            <a:rPr lang="fr-FR" sz="1400" b="1" baseline="0" dirty="0">
              <a:solidFill>
                <a:schemeClr val="tx1"/>
              </a:solidFill>
              <a:latin typeface="+mn-lt"/>
            </a:rPr>
            <a:t> (arts plastiques, ciné-audio, danse histoire des arts, musique ou théâtre) (3h)</a:t>
          </a:r>
          <a:endParaRPr lang="fr-FR" sz="1400" b="1" dirty="0">
            <a:solidFill>
              <a:schemeClr val="tx1"/>
            </a:solidFill>
            <a:latin typeface="+mn-lt"/>
          </a:endParaRPr>
        </a:p>
      </dgm:t>
    </dgm:pt>
    <dgm:pt modelId="{4E2AAFCA-973E-42ED-8846-E6D84C755331}" type="parTrans" cxnId="{A676475C-9069-4C17-A460-D8FEE49F2372}">
      <dgm:prSet/>
      <dgm:spPr/>
      <dgm:t>
        <a:bodyPr/>
        <a:lstStyle/>
        <a:p>
          <a:endParaRPr lang="fr-FR"/>
        </a:p>
      </dgm:t>
    </dgm:pt>
    <dgm:pt modelId="{85D99EF8-1768-4717-AC62-4A8F0A219AF3}" type="sibTrans" cxnId="{A676475C-9069-4C17-A460-D8FEE49F2372}">
      <dgm:prSet/>
      <dgm:spPr/>
      <dgm:t>
        <a:bodyPr/>
        <a:lstStyle/>
        <a:p>
          <a:endParaRPr lang="fr-FR"/>
        </a:p>
      </dgm:t>
    </dgm:pt>
    <dgm:pt modelId="{85264A2D-0FDD-4231-888E-519C44A68C2D}">
      <dgm:prSet custT="1"/>
      <dgm:spPr/>
      <dgm:t>
        <a:bodyPr/>
        <a:lstStyle/>
        <a:p>
          <a:r>
            <a:rPr lang="fr-FR" sz="1600" b="1" dirty="0"/>
            <a:t>EPS (3h)</a:t>
          </a:r>
        </a:p>
      </dgm:t>
    </dgm:pt>
    <dgm:pt modelId="{FB227DAB-04FF-4538-893D-3AEA1D0C8194}" type="parTrans" cxnId="{8A41891D-E32E-42DD-A336-9DCE61D318A5}">
      <dgm:prSet/>
      <dgm:spPr/>
      <dgm:t>
        <a:bodyPr/>
        <a:lstStyle/>
        <a:p>
          <a:endParaRPr lang="fr-FR"/>
        </a:p>
      </dgm:t>
    </dgm:pt>
    <dgm:pt modelId="{58ACDA6E-2157-4110-83B2-1AA5174CDF14}" type="sibTrans" cxnId="{8A41891D-E32E-42DD-A336-9DCE61D318A5}">
      <dgm:prSet/>
      <dgm:spPr/>
      <dgm:t>
        <a:bodyPr/>
        <a:lstStyle/>
        <a:p>
          <a:endParaRPr lang="fr-FR"/>
        </a:p>
      </dgm:t>
    </dgm:pt>
    <dgm:pt modelId="{61A27A26-4B71-4F14-AC27-524C1A5DBE8B}">
      <dgm:prSet custT="1"/>
      <dgm:spPr/>
      <dgm:t>
        <a:bodyPr/>
        <a:lstStyle/>
        <a:p>
          <a:r>
            <a:rPr lang="fr-FR" sz="1600" b="1" dirty="0"/>
            <a:t>Arts du cirque (6h)</a:t>
          </a:r>
        </a:p>
      </dgm:t>
    </dgm:pt>
    <dgm:pt modelId="{EBAB21B6-ABA6-43A4-913F-78E88601765F}" type="parTrans" cxnId="{AC627796-46C9-4D69-B32F-C425F0B6EDB4}">
      <dgm:prSet/>
      <dgm:spPr/>
      <dgm:t>
        <a:bodyPr/>
        <a:lstStyle/>
        <a:p>
          <a:endParaRPr lang="fr-FR"/>
        </a:p>
      </dgm:t>
    </dgm:pt>
    <dgm:pt modelId="{5AA81A77-34E9-4281-B64C-7EF13E6A4CDD}" type="sibTrans" cxnId="{AC627796-46C9-4D69-B32F-C425F0B6EDB4}">
      <dgm:prSet/>
      <dgm:spPr/>
      <dgm:t>
        <a:bodyPr/>
        <a:lstStyle/>
        <a:p>
          <a:endParaRPr lang="fr-FR"/>
        </a:p>
      </dgm:t>
    </dgm:pt>
    <dgm:pt modelId="{B2FFF65B-7AF7-45D4-9169-EF10E4625CC1}">
      <dgm:prSet custT="1"/>
      <dgm:spPr/>
      <dgm:t>
        <a:bodyPr/>
        <a:lstStyle/>
        <a:p>
          <a:r>
            <a:rPr lang="fr-FR" sz="1200" b="1" dirty="0"/>
            <a:t>Ecologie-agronomie-territoires-développement durable (3h) en lycée agricole</a:t>
          </a:r>
        </a:p>
      </dgm:t>
    </dgm:pt>
    <dgm:pt modelId="{1A75A68D-5830-4E53-91B7-BE88A50EA6A6}" type="parTrans" cxnId="{98588429-5891-4378-B657-88FD2E4FC9E5}">
      <dgm:prSet/>
      <dgm:spPr/>
      <dgm:t>
        <a:bodyPr/>
        <a:lstStyle/>
        <a:p>
          <a:endParaRPr lang="fr-FR"/>
        </a:p>
      </dgm:t>
    </dgm:pt>
    <dgm:pt modelId="{2AEEA25D-1D8B-47E8-BD95-530AD59C9972}" type="sibTrans" cxnId="{98588429-5891-4378-B657-88FD2E4FC9E5}">
      <dgm:prSet/>
      <dgm:spPr/>
      <dgm:t>
        <a:bodyPr/>
        <a:lstStyle/>
        <a:p>
          <a:endParaRPr lang="fr-FR"/>
        </a:p>
      </dgm:t>
    </dgm:pt>
    <dgm:pt modelId="{F7806F21-E24D-4995-8FA7-C807CDBED996}" type="pres">
      <dgm:prSet presAssocID="{AD4990CB-EC65-4DE1-8195-4CAC74460858}" presName="Name0" presStyleCnt="0">
        <dgm:presLayoutVars>
          <dgm:dir/>
          <dgm:resizeHandles val="exact"/>
        </dgm:presLayoutVars>
      </dgm:prSet>
      <dgm:spPr/>
    </dgm:pt>
    <dgm:pt modelId="{E7E646B7-4FA7-4963-B548-1FB87D508155}" type="pres">
      <dgm:prSet presAssocID="{9D41E4A0-E460-4E66-8C3D-811EA6C224BE}" presName="node" presStyleLbl="node1" presStyleIdx="0" presStyleCnt="6" custLinFactNeighborX="-513" custLinFactNeighborY="0">
        <dgm:presLayoutVars>
          <dgm:bulletEnabled val="1"/>
        </dgm:presLayoutVars>
      </dgm:prSet>
      <dgm:spPr/>
    </dgm:pt>
    <dgm:pt modelId="{17840B2B-1DA0-4750-8467-BA4026B01C0E}" type="pres">
      <dgm:prSet presAssocID="{BE8F1134-EA11-41B9-B071-AC0ED1438DD4}" presName="sibTrans" presStyleCnt="0"/>
      <dgm:spPr/>
    </dgm:pt>
    <dgm:pt modelId="{095E94BB-B65E-4A71-96BE-1CF989C2E80C}" type="pres">
      <dgm:prSet presAssocID="{2307DC65-3089-40B2-B297-4FFCA2D79F88}" presName="node" presStyleLbl="node1" presStyleIdx="1" presStyleCnt="6" custLinFactNeighborX="-6144" custLinFactNeighborY="0">
        <dgm:presLayoutVars>
          <dgm:bulletEnabled val="1"/>
        </dgm:presLayoutVars>
      </dgm:prSet>
      <dgm:spPr/>
    </dgm:pt>
    <dgm:pt modelId="{DB2711FF-FDDB-4D7E-A562-4C180E37B8BC}" type="pres">
      <dgm:prSet presAssocID="{01A49103-C1D1-45E3-A351-947D791FDA66}" presName="sibTrans" presStyleCnt="0"/>
      <dgm:spPr/>
    </dgm:pt>
    <dgm:pt modelId="{24E921AE-AA9E-454A-AD94-1BA2C178F6AF}" type="pres">
      <dgm:prSet presAssocID="{956979EB-0218-4605-887E-6736AE6CFF93}" presName="node" presStyleLbl="node1" presStyleIdx="2" presStyleCnt="6">
        <dgm:presLayoutVars>
          <dgm:bulletEnabled val="1"/>
        </dgm:presLayoutVars>
      </dgm:prSet>
      <dgm:spPr/>
    </dgm:pt>
    <dgm:pt modelId="{5C836D96-2A2B-48B3-B373-6477B780A727}" type="pres">
      <dgm:prSet presAssocID="{85D99EF8-1768-4717-AC62-4A8F0A219AF3}" presName="sibTrans" presStyleCnt="0"/>
      <dgm:spPr/>
    </dgm:pt>
    <dgm:pt modelId="{EC21EDEF-A709-4D88-8930-08F20A096C2B}" type="pres">
      <dgm:prSet presAssocID="{85264A2D-0FDD-4231-888E-519C44A68C2D}" presName="node" presStyleLbl="node1" presStyleIdx="3" presStyleCnt="6" custLinFactNeighborX="27336" custLinFactNeighborY="-440">
        <dgm:presLayoutVars>
          <dgm:bulletEnabled val="1"/>
        </dgm:presLayoutVars>
      </dgm:prSet>
      <dgm:spPr/>
    </dgm:pt>
    <dgm:pt modelId="{F5875B8B-CB06-4A32-B916-4E2E1BC75516}" type="pres">
      <dgm:prSet presAssocID="{58ACDA6E-2157-4110-83B2-1AA5174CDF14}" presName="sibTrans" presStyleCnt="0"/>
      <dgm:spPr/>
    </dgm:pt>
    <dgm:pt modelId="{E47BDB43-E711-4E25-911E-DE482FDF2E18}" type="pres">
      <dgm:prSet presAssocID="{61A27A26-4B71-4F14-AC27-524C1A5DBE8B}" presName="node" presStyleLbl="node1" presStyleIdx="4" presStyleCnt="6">
        <dgm:presLayoutVars>
          <dgm:bulletEnabled val="1"/>
        </dgm:presLayoutVars>
      </dgm:prSet>
      <dgm:spPr/>
    </dgm:pt>
    <dgm:pt modelId="{AC848C57-02F0-461A-B1D9-D10C26182624}" type="pres">
      <dgm:prSet presAssocID="{5AA81A77-34E9-4281-B64C-7EF13E6A4CDD}" presName="sibTrans" presStyleCnt="0"/>
      <dgm:spPr/>
    </dgm:pt>
    <dgm:pt modelId="{77B0DE48-C3BB-4F85-9747-01FAABF246DC}" type="pres">
      <dgm:prSet presAssocID="{B2FFF65B-7AF7-45D4-9169-EF10E4625CC1}" presName="node" presStyleLbl="node1" presStyleIdx="5" presStyleCnt="6" custLinFactNeighborX="-55304" custLinFactNeighborY="-295">
        <dgm:presLayoutVars>
          <dgm:bulletEnabled val="1"/>
        </dgm:presLayoutVars>
      </dgm:prSet>
      <dgm:spPr/>
    </dgm:pt>
  </dgm:ptLst>
  <dgm:cxnLst>
    <dgm:cxn modelId="{8A41891D-E32E-42DD-A336-9DCE61D318A5}" srcId="{AD4990CB-EC65-4DE1-8195-4CAC74460858}" destId="{85264A2D-0FDD-4231-888E-519C44A68C2D}" srcOrd="3" destOrd="0" parTransId="{FB227DAB-04FF-4538-893D-3AEA1D0C8194}" sibTransId="{58ACDA6E-2157-4110-83B2-1AA5174CDF14}"/>
    <dgm:cxn modelId="{990B7522-FE71-4389-A3E7-0ED44E76ED32}" type="presOf" srcId="{B2FFF65B-7AF7-45D4-9169-EF10E4625CC1}" destId="{77B0DE48-C3BB-4F85-9747-01FAABF246DC}" srcOrd="0" destOrd="0" presId="urn:microsoft.com/office/officeart/2005/8/layout/hList6"/>
    <dgm:cxn modelId="{E861C322-4682-4E24-83EC-6999364CFB6D}" type="presOf" srcId="{85264A2D-0FDD-4231-888E-519C44A68C2D}" destId="{EC21EDEF-A709-4D88-8930-08F20A096C2B}" srcOrd="0" destOrd="0" presId="urn:microsoft.com/office/officeart/2005/8/layout/hList6"/>
    <dgm:cxn modelId="{98588429-5891-4378-B657-88FD2E4FC9E5}" srcId="{AD4990CB-EC65-4DE1-8195-4CAC74460858}" destId="{B2FFF65B-7AF7-45D4-9169-EF10E4625CC1}" srcOrd="5" destOrd="0" parTransId="{1A75A68D-5830-4E53-91B7-BE88A50EA6A6}" sibTransId="{2AEEA25D-1D8B-47E8-BD95-530AD59C9972}"/>
    <dgm:cxn modelId="{B8F97D2F-374F-446E-8088-EE9A55438B2A}" type="presOf" srcId="{AD4990CB-EC65-4DE1-8195-4CAC74460858}" destId="{F7806F21-E24D-4995-8FA7-C807CDBED996}" srcOrd="0" destOrd="0" presId="urn:microsoft.com/office/officeart/2005/8/layout/hList6"/>
    <dgm:cxn modelId="{A676475C-9069-4C17-A460-D8FEE49F2372}" srcId="{AD4990CB-EC65-4DE1-8195-4CAC74460858}" destId="{956979EB-0218-4605-887E-6736AE6CFF93}" srcOrd="2" destOrd="0" parTransId="{4E2AAFCA-973E-42ED-8846-E6D84C755331}" sibTransId="{85D99EF8-1768-4717-AC62-4A8F0A219AF3}"/>
    <dgm:cxn modelId="{7BDC4062-99CC-454E-96B5-8298272DF808}" srcId="{AD4990CB-EC65-4DE1-8195-4CAC74460858}" destId="{2307DC65-3089-40B2-B297-4FFCA2D79F88}" srcOrd="1" destOrd="0" parTransId="{168DF1B8-4A89-4C26-8798-BD76D705C495}" sibTransId="{01A49103-C1D1-45E3-A351-947D791FDA66}"/>
    <dgm:cxn modelId="{784DB675-87AE-43ED-A779-6892EF59EB68}" type="presOf" srcId="{956979EB-0218-4605-887E-6736AE6CFF93}" destId="{24E921AE-AA9E-454A-AD94-1BA2C178F6AF}" srcOrd="0" destOrd="0" presId="urn:microsoft.com/office/officeart/2005/8/layout/hList6"/>
    <dgm:cxn modelId="{20386F88-6478-4E28-98A0-71760DAB21A1}" type="presOf" srcId="{61A27A26-4B71-4F14-AC27-524C1A5DBE8B}" destId="{E47BDB43-E711-4E25-911E-DE482FDF2E18}" srcOrd="0" destOrd="0" presId="urn:microsoft.com/office/officeart/2005/8/layout/hList6"/>
    <dgm:cxn modelId="{EDAA218D-C4D0-4E9D-97B6-1E05F4307DDC}" srcId="{AD4990CB-EC65-4DE1-8195-4CAC74460858}" destId="{9D41E4A0-E460-4E66-8C3D-811EA6C224BE}" srcOrd="0" destOrd="0" parTransId="{C9D2CFB6-0A80-4877-ADE3-D73A48784EAF}" sibTransId="{BE8F1134-EA11-41B9-B071-AC0ED1438DD4}"/>
    <dgm:cxn modelId="{AC627796-46C9-4D69-B32F-C425F0B6EDB4}" srcId="{AD4990CB-EC65-4DE1-8195-4CAC74460858}" destId="{61A27A26-4B71-4F14-AC27-524C1A5DBE8B}" srcOrd="4" destOrd="0" parTransId="{EBAB21B6-ABA6-43A4-913F-78E88601765F}" sibTransId="{5AA81A77-34E9-4281-B64C-7EF13E6A4CDD}"/>
    <dgm:cxn modelId="{4F842CCD-A2C8-435A-85D6-8CFC7893E346}" type="presOf" srcId="{9D41E4A0-E460-4E66-8C3D-811EA6C224BE}" destId="{E7E646B7-4FA7-4963-B548-1FB87D508155}" srcOrd="0" destOrd="0" presId="urn:microsoft.com/office/officeart/2005/8/layout/hList6"/>
    <dgm:cxn modelId="{0C68BBE8-BAF7-4A34-8B7D-01228C149B80}" type="presOf" srcId="{2307DC65-3089-40B2-B297-4FFCA2D79F88}" destId="{095E94BB-B65E-4A71-96BE-1CF989C2E80C}" srcOrd="0" destOrd="0" presId="urn:microsoft.com/office/officeart/2005/8/layout/hList6"/>
    <dgm:cxn modelId="{D6D4D27A-5ABF-4A8C-B0C5-C0149EBCBD3E}" type="presParOf" srcId="{F7806F21-E24D-4995-8FA7-C807CDBED996}" destId="{E7E646B7-4FA7-4963-B548-1FB87D508155}" srcOrd="0" destOrd="0" presId="urn:microsoft.com/office/officeart/2005/8/layout/hList6"/>
    <dgm:cxn modelId="{BA113301-9C56-4BA9-8450-42485A82EE79}" type="presParOf" srcId="{F7806F21-E24D-4995-8FA7-C807CDBED996}" destId="{17840B2B-1DA0-4750-8467-BA4026B01C0E}" srcOrd="1" destOrd="0" presId="urn:microsoft.com/office/officeart/2005/8/layout/hList6"/>
    <dgm:cxn modelId="{A9B843C0-49FC-45D8-A1AD-FDD1EE598654}" type="presParOf" srcId="{F7806F21-E24D-4995-8FA7-C807CDBED996}" destId="{095E94BB-B65E-4A71-96BE-1CF989C2E80C}" srcOrd="2" destOrd="0" presId="urn:microsoft.com/office/officeart/2005/8/layout/hList6"/>
    <dgm:cxn modelId="{BA917B30-4F61-409B-81AC-647811AD7B59}" type="presParOf" srcId="{F7806F21-E24D-4995-8FA7-C807CDBED996}" destId="{DB2711FF-FDDB-4D7E-A562-4C180E37B8BC}" srcOrd="3" destOrd="0" presId="urn:microsoft.com/office/officeart/2005/8/layout/hList6"/>
    <dgm:cxn modelId="{22EE96D8-9F31-44E5-8326-C26693778268}" type="presParOf" srcId="{F7806F21-E24D-4995-8FA7-C807CDBED996}" destId="{24E921AE-AA9E-454A-AD94-1BA2C178F6AF}" srcOrd="4" destOrd="0" presId="urn:microsoft.com/office/officeart/2005/8/layout/hList6"/>
    <dgm:cxn modelId="{ECC4B2F9-4F0E-4D4A-984C-93A82E560226}" type="presParOf" srcId="{F7806F21-E24D-4995-8FA7-C807CDBED996}" destId="{5C836D96-2A2B-48B3-B373-6477B780A727}" srcOrd="5" destOrd="0" presId="urn:microsoft.com/office/officeart/2005/8/layout/hList6"/>
    <dgm:cxn modelId="{4D24A73B-7172-4220-A9A0-426B7D38DDAF}" type="presParOf" srcId="{F7806F21-E24D-4995-8FA7-C807CDBED996}" destId="{EC21EDEF-A709-4D88-8930-08F20A096C2B}" srcOrd="6" destOrd="0" presId="urn:microsoft.com/office/officeart/2005/8/layout/hList6"/>
    <dgm:cxn modelId="{49E781F8-4049-4B41-8CDA-C88C9A2270EB}" type="presParOf" srcId="{F7806F21-E24D-4995-8FA7-C807CDBED996}" destId="{F5875B8B-CB06-4A32-B916-4E2E1BC75516}" srcOrd="7" destOrd="0" presId="urn:microsoft.com/office/officeart/2005/8/layout/hList6"/>
    <dgm:cxn modelId="{F59620D0-5B9F-4A67-AC05-F67CD2A7E00F}" type="presParOf" srcId="{F7806F21-E24D-4995-8FA7-C807CDBED996}" destId="{E47BDB43-E711-4E25-911E-DE482FDF2E18}" srcOrd="8" destOrd="0" presId="urn:microsoft.com/office/officeart/2005/8/layout/hList6"/>
    <dgm:cxn modelId="{5239CA29-807E-4976-9965-1258C768D161}" type="presParOf" srcId="{F7806F21-E24D-4995-8FA7-C807CDBED996}" destId="{AC848C57-02F0-461A-B1D9-D10C26182624}" srcOrd="9" destOrd="0" presId="urn:microsoft.com/office/officeart/2005/8/layout/hList6"/>
    <dgm:cxn modelId="{F02DA069-58B4-4EEF-B84C-86BA1E794822}" type="presParOf" srcId="{F7806F21-E24D-4995-8FA7-C807CDBED996}" destId="{77B0DE48-C3BB-4F85-9747-01FAABF246DC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1FD3B-95CF-4693-A33D-E0BD79DFD809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874F628-552D-4DAB-96CB-D2DA552784CE}">
      <dgm:prSet/>
      <dgm:spPr/>
      <dgm:t>
        <a:bodyPr/>
        <a:lstStyle/>
        <a:p>
          <a:r>
            <a:rPr lang="fr-FR" b="1" dirty="0">
              <a:latin typeface="+mn-lt"/>
            </a:rPr>
            <a:t>Management et gestion</a:t>
          </a:r>
        </a:p>
      </dgm:t>
    </dgm:pt>
    <dgm:pt modelId="{FCDE5C3E-001C-4566-8E0C-2468435AAE1F}" type="parTrans" cxnId="{06490319-AE5E-437B-8445-557884FC35E5}">
      <dgm:prSet/>
      <dgm:spPr/>
      <dgm:t>
        <a:bodyPr/>
        <a:lstStyle/>
        <a:p>
          <a:endParaRPr lang="fr-FR"/>
        </a:p>
      </dgm:t>
    </dgm:pt>
    <dgm:pt modelId="{E24DDD74-9435-4491-8B7F-F35024ECDF03}" type="sibTrans" cxnId="{06490319-AE5E-437B-8445-557884FC35E5}">
      <dgm:prSet/>
      <dgm:spPr/>
      <dgm:t>
        <a:bodyPr/>
        <a:lstStyle/>
        <a:p>
          <a:endParaRPr lang="fr-FR"/>
        </a:p>
      </dgm:t>
    </dgm:pt>
    <dgm:pt modelId="{216758BD-BDBC-4956-909F-8E545F095821}">
      <dgm:prSet/>
      <dgm:spPr/>
      <dgm:t>
        <a:bodyPr/>
        <a:lstStyle/>
        <a:p>
          <a:r>
            <a:rPr lang="fr-FR" b="1" dirty="0">
              <a:latin typeface="+mn-lt"/>
            </a:rPr>
            <a:t>Santé et social</a:t>
          </a:r>
        </a:p>
      </dgm:t>
    </dgm:pt>
    <dgm:pt modelId="{7D02D524-5DF2-4C97-B506-5043D9C45978}" type="parTrans" cxnId="{FE7C747D-04C1-4D00-9FFE-C66BA0E7F8EA}">
      <dgm:prSet/>
      <dgm:spPr/>
      <dgm:t>
        <a:bodyPr/>
        <a:lstStyle/>
        <a:p>
          <a:endParaRPr lang="fr-FR"/>
        </a:p>
      </dgm:t>
    </dgm:pt>
    <dgm:pt modelId="{A4A91B43-B7A8-4512-BBB3-BE7BE381439A}" type="sibTrans" cxnId="{FE7C747D-04C1-4D00-9FFE-C66BA0E7F8EA}">
      <dgm:prSet/>
      <dgm:spPr/>
      <dgm:t>
        <a:bodyPr/>
        <a:lstStyle/>
        <a:p>
          <a:endParaRPr lang="fr-FR"/>
        </a:p>
      </dgm:t>
    </dgm:pt>
    <dgm:pt modelId="{6B04187C-94C9-4559-B0A6-0C756E223B31}">
      <dgm:prSet/>
      <dgm:spPr/>
      <dgm:t>
        <a:bodyPr/>
        <a:lstStyle/>
        <a:p>
          <a:r>
            <a:rPr lang="fr-FR" b="1" dirty="0">
              <a:latin typeface="+mn-lt"/>
            </a:rPr>
            <a:t>Biotechnologies</a:t>
          </a:r>
        </a:p>
      </dgm:t>
    </dgm:pt>
    <dgm:pt modelId="{1D078DB8-E1B5-4803-9532-8050B13EF140}" type="parTrans" cxnId="{37600240-7D98-46E8-913A-F0667A981361}">
      <dgm:prSet/>
      <dgm:spPr/>
      <dgm:t>
        <a:bodyPr/>
        <a:lstStyle/>
        <a:p>
          <a:endParaRPr lang="fr-FR"/>
        </a:p>
      </dgm:t>
    </dgm:pt>
    <dgm:pt modelId="{6CBC19C0-CCCE-4987-A493-FA43C8D91501}" type="sibTrans" cxnId="{37600240-7D98-46E8-913A-F0667A981361}">
      <dgm:prSet/>
      <dgm:spPr/>
      <dgm:t>
        <a:bodyPr/>
        <a:lstStyle/>
        <a:p>
          <a:endParaRPr lang="fr-FR"/>
        </a:p>
      </dgm:t>
    </dgm:pt>
    <dgm:pt modelId="{BA717902-1C40-4FD6-A4A0-AE0E52FA7824}">
      <dgm:prSet/>
      <dgm:spPr/>
      <dgm:t>
        <a:bodyPr/>
        <a:lstStyle/>
        <a:p>
          <a:r>
            <a:rPr lang="fr-FR" b="1" dirty="0">
              <a:latin typeface="+mn-lt"/>
            </a:rPr>
            <a:t> Sciences et laboratoire</a:t>
          </a:r>
        </a:p>
      </dgm:t>
    </dgm:pt>
    <dgm:pt modelId="{F945786A-AC69-423F-A2DB-FDD9621877DA}" type="parTrans" cxnId="{F58F193D-D893-4CA5-92FC-5F325EB5213C}">
      <dgm:prSet/>
      <dgm:spPr/>
      <dgm:t>
        <a:bodyPr/>
        <a:lstStyle/>
        <a:p>
          <a:endParaRPr lang="fr-FR"/>
        </a:p>
      </dgm:t>
    </dgm:pt>
    <dgm:pt modelId="{5672B183-7788-4474-84F6-40147766A339}" type="sibTrans" cxnId="{F58F193D-D893-4CA5-92FC-5F325EB5213C}">
      <dgm:prSet/>
      <dgm:spPr/>
      <dgm:t>
        <a:bodyPr/>
        <a:lstStyle/>
        <a:p>
          <a:endParaRPr lang="fr-FR"/>
        </a:p>
      </dgm:t>
    </dgm:pt>
    <dgm:pt modelId="{88598ABE-93F4-41A5-814B-BAD380E97499}">
      <dgm:prSet/>
      <dgm:spPr/>
      <dgm:t>
        <a:bodyPr/>
        <a:lstStyle/>
        <a:p>
          <a:r>
            <a:rPr lang="fr-FR" b="1" dirty="0">
              <a:latin typeface="+mn-lt"/>
            </a:rPr>
            <a:t>Sciences de l’ingénieur</a:t>
          </a:r>
        </a:p>
      </dgm:t>
    </dgm:pt>
    <dgm:pt modelId="{AD4DF561-2929-4BE5-A180-5C0387820D5D}" type="parTrans" cxnId="{8D63A0FE-334A-4572-92B2-4A6CBBC3490F}">
      <dgm:prSet/>
      <dgm:spPr/>
      <dgm:t>
        <a:bodyPr/>
        <a:lstStyle/>
        <a:p>
          <a:endParaRPr lang="fr-FR"/>
        </a:p>
      </dgm:t>
    </dgm:pt>
    <dgm:pt modelId="{F9D9B2ED-CDE5-4A75-8E0C-AA2CCF84D5C9}" type="sibTrans" cxnId="{8D63A0FE-334A-4572-92B2-4A6CBBC3490F}">
      <dgm:prSet/>
      <dgm:spPr/>
      <dgm:t>
        <a:bodyPr/>
        <a:lstStyle/>
        <a:p>
          <a:endParaRPr lang="fr-FR"/>
        </a:p>
      </dgm:t>
    </dgm:pt>
    <dgm:pt modelId="{C1D1284A-6B4B-4567-AED8-2A953F42E6F7}">
      <dgm:prSet/>
      <dgm:spPr/>
      <dgm:t>
        <a:bodyPr/>
        <a:lstStyle/>
        <a:p>
          <a:r>
            <a:rPr lang="fr-FR" b="1" dirty="0">
              <a:latin typeface="+mn-lt"/>
            </a:rPr>
            <a:t>Création et innovation technologiques</a:t>
          </a:r>
        </a:p>
      </dgm:t>
    </dgm:pt>
    <dgm:pt modelId="{0FE22208-BAE4-4099-8287-6E1E79C0C7C2}" type="parTrans" cxnId="{F3C2C44C-06DD-40BD-BAA5-1D6BA72B462F}">
      <dgm:prSet/>
      <dgm:spPr/>
      <dgm:t>
        <a:bodyPr/>
        <a:lstStyle/>
        <a:p>
          <a:endParaRPr lang="fr-FR"/>
        </a:p>
      </dgm:t>
    </dgm:pt>
    <dgm:pt modelId="{0D92DE2A-25C4-4AE9-A1FC-7DDE220CB8D4}" type="sibTrans" cxnId="{F3C2C44C-06DD-40BD-BAA5-1D6BA72B462F}">
      <dgm:prSet/>
      <dgm:spPr/>
      <dgm:t>
        <a:bodyPr/>
        <a:lstStyle/>
        <a:p>
          <a:endParaRPr lang="fr-FR"/>
        </a:p>
      </dgm:t>
    </dgm:pt>
    <dgm:pt modelId="{E81CE4BA-E099-4B6A-BF0A-9BD2D520FC3B}">
      <dgm:prSet/>
      <dgm:spPr/>
      <dgm:t>
        <a:bodyPr/>
        <a:lstStyle/>
        <a:p>
          <a:r>
            <a:rPr lang="fr-FR" b="1" dirty="0">
              <a:latin typeface="+mn-lt"/>
            </a:rPr>
            <a:t>Atelier</a:t>
          </a:r>
          <a:r>
            <a:rPr lang="fr-FR" b="1" baseline="0" dirty="0">
              <a:latin typeface="+mn-lt"/>
            </a:rPr>
            <a:t> artistique (72 heures annuelles)</a:t>
          </a:r>
          <a:endParaRPr lang="fr-FR" b="1" dirty="0">
            <a:latin typeface="+mn-lt"/>
          </a:endParaRPr>
        </a:p>
      </dgm:t>
    </dgm:pt>
    <dgm:pt modelId="{5674A1FC-3D86-46DD-8035-E5A3B269BE56}" type="parTrans" cxnId="{136BB964-B444-4F73-A5F4-82A749B524D4}">
      <dgm:prSet/>
      <dgm:spPr/>
      <dgm:t>
        <a:bodyPr/>
        <a:lstStyle/>
        <a:p>
          <a:endParaRPr lang="fr-FR"/>
        </a:p>
      </dgm:t>
    </dgm:pt>
    <dgm:pt modelId="{AFAB7214-4769-4F7D-9765-74E4D7B1DA97}" type="sibTrans" cxnId="{136BB964-B444-4F73-A5F4-82A749B524D4}">
      <dgm:prSet/>
      <dgm:spPr/>
      <dgm:t>
        <a:bodyPr/>
        <a:lstStyle/>
        <a:p>
          <a:endParaRPr lang="fr-FR"/>
        </a:p>
      </dgm:t>
    </dgm:pt>
    <dgm:pt modelId="{D9E45A37-C86B-49B5-80F1-CB34B1021CA0}">
      <dgm:prSet/>
      <dgm:spPr/>
      <dgm:t>
        <a:bodyPr/>
        <a:lstStyle/>
        <a:p>
          <a:r>
            <a:rPr lang="fr-FR" dirty="0">
              <a:latin typeface="+mn-lt"/>
            </a:rPr>
            <a:t> </a:t>
          </a:r>
          <a:r>
            <a:rPr lang="fr-FR" b="1" dirty="0">
              <a:latin typeface="+mn-lt"/>
            </a:rPr>
            <a:t>Création et culture </a:t>
          </a:r>
          <a:r>
            <a:rPr lang="fr-FR" b="1" dirty="0" err="1">
              <a:latin typeface="+mn-lt"/>
            </a:rPr>
            <a:t>desing</a:t>
          </a:r>
          <a:r>
            <a:rPr lang="fr-FR" b="1" dirty="0">
              <a:latin typeface="+mn-lt"/>
            </a:rPr>
            <a:t> (6h)</a:t>
          </a:r>
          <a:endParaRPr lang="fr-FR" b="1" dirty="0"/>
        </a:p>
      </dgm:t>
    </dgm:pt>
    <dgm:pt modelId="{AC5A6BF7-A554-4D55-B557-264E06CE2A8F}" type="parTrans" cxnId="{5BBFB280-909B-463D-805B-485C8E961A49}">
      <dgm:prSet/>
      <dgm:spPr/>
      <dgm:t>
        <a:bodyPr/>
        <a:lstStyle/>
        <a:p>
          <a:endParaRPr lang="fr-FR"/>
        </a:p>
      </dgm:t>
    </dgm:pt>
    <dgm:pt modelId="{DB46F924-FD4B-4D28-91FC-2B0322D55BF7}" type="sibTrans" cxnId="{5BBFB280-909B-463D-805B-485C8E961A49}">
      <dgm:prSet/>
      <dgm:spPr/>
      <dgm:t>
        <a:bodyPr/>
        <a:lstStyle/>
        <a:p>
          <a:endParaRPr lang="fr-FR"/>
        </a:p>
      </dgm:t>
    </dgm:pt>
    <dgm:pt modelId="{BE353344-E346-4908-BCF5-2F4352EAAE37}" type="pres">
      <dgm:prSet presAssocID="{E4E1FD3B-95CF-4693-A33D-E0BD79DFD809}" presName="diagram" presStyleCnt="0">
        <dgm:presLayoutVars>
          <dgm:dir/>
          <dgm:resizeHandles val="exact"/>
        </dgm:presLayoutVars>
      </dgm:prSet>
      <dgm:spPr/>
    </dgm:pt>
    <dgm:pt modelId="{296E5C19-7CB0-4136-AA84-2C18A44BC302}" type="pres">
      <dgm:prSet presAssocID="{C874F628-552D-4DAB-96CB-D2DA552784CE}" presName="node" presStyleLbl="node1" presStyleIdx="0" presStyleCnt="8">
        <dgm:presLayoutVars>
          <dgm:bulletEnabled val="1"/>
        </dgm:presLayoutVars>
      </dgm:prSet>
      <dgm:spPr/>
    </dgm:pt>
    <dgm:pt modelId="{37D9053C-BFCA-4D3A-B42F-58B0BFE7F025}" type="pres">
      <dgm:prSet presAssocID="{E24DDD74-9435-4491-8B7F-F35024ECDF03}" presName="sibTrans" presStyleCnt="0"/>
      <dgm:spPr/>
    </dgm:pt>
    <dgm:pt modelId="{9943BF77-BAA0-441D-B23B-4A3AAD9E990A}" type="pres">
      <dgm:prSet presAssocID="{216758BD-BDBC-4956-909F-8E545F095821}" presName="node" presStyleLbl="node1" presStyleIdx="1" presStyleCnt="8" custLinFactNeighborX="2081" custLinFactNeighborY="-1975">
        <dgm:presLayoutVars>
          <dgm:bulletEnabled val="1"/>
        </dgm:presLayoutVars>
      </dgm:prSet>
      <dgm:spPr/>
    </dgm:pt>
    <dgm:pt modelId="{743E9483-DF46-4B7A-9B08-65BEB85C0D73}" type="pres">
      <dgm:prSet presAssocID="{A4A91B43-B7A8-4512-BBB3-BE7BE381439A}" presName="sibTrans" presStyleCnt="0"/>
      <dgm:spPr/>
    </dgm:pt>
    <dgm:pt modelId="{BFF8413C-D91C-4549-8A04-AB2B228D1D15}" type="pres">
      <dgm:prSet presAssocID="{6B04187C-94C9-4559-B0A6-0C756E223B31}" presName="node" presStyleLbl="node1" presStyleIdx="2" presStyleCnt="8">
        <dgm:presLayoutVars>
          <dgm:bulletEnabled val="1"/>
        </dgm:presLayoutVars>
      </dgm:prSet>
      <dgm:spPr/>
    </dgm:pt>
    <dgm:pt modelId="{4A359F10-4954-474C-A17D-256A0F6BE42A}" type="pres">
      <dgm:prSet presAssocID="{6CBC19C0-CCCE-4987-A493-FA43C8D91501}" presName="sibTrans" presStyleCnt="0"/>
      <dgm:spPr/>
    </dgm:pt>
    <dgm:pt modelId="{CF987C73-3A60-4B01-9503-F1D9E2ADF49B}" type="pres">
      <dgm:prSet presAssocID="{BA717902-1C40-4FD6-A4A0-AE0E52FA7824}" presName="node" presStyleLbl="node1" presStyleIdx="3" presStyleCnt="8">
        <dgm:presLayoutVars>
          <dgm:bulletEnabled val="1"/>
        </dgm:presLayoutVars>
      </dgm:prSet>
      <dgm:spPr/>
    </dgm:pt>
    <dgm:pt modelId="{13A8A502-F5D9-4AD0-960C-A436BEA6116D}" type="pres">
      <dgm:prSet presAssocID="{5672B183-7788-4474-84F6-40147766A339}" presName="sibTrans" presStyleCnt="0"/>
      <dgm:spPr/>
    </dgm:pt>
    <dgm:pt modelId="{5F6896A4-2F77-43E3-AE92-A7C07E231C81}" type="pres">
      <dgm:prSet presAssocID="{88598ABE-93F4-41A5-814B-BAD380E97499}" presName="node" presStyleLbl="node1" presStyleIdx="4" presStyleCnt="8">
        <dgm:presLayoutVars>
          <dgm:bulletEnabled val="1"/>
        </dgm:presLayoutVars>
      </dgm:prSet>
      <dgm:spPr/>
    </dgm:pt>
    <dgm:pt modelId="{B7C5330F-DADD-4B74-B1ED-A50163A22173}" type="pres">
      <dgm:prSet presAssocID="{F9D9B2ED-CDE5-4A75-8E0C-AA2CCF84D5C9}" presName="sibTrans" presStyleCnt="0"/>
      <dgm:spPr/>
    </dgm:pt>
    <dgm:pt modelId="{AAD0C59D-145A-48D4-85DA-CA45F3E96B09}" type="pres">
      <dgm:prSet presAssocID="{C1D1284A-6B4B-4567-AED8-2A953F42E6F7}" presName="node" presStyleLbl="node1" presStyleIdx="5" presStyleCnt="8">
        <dgm:presLayoutVars>
          <dgm:bulletEnabled val="1"/>
        </dgm:presLayoutVars>
      </dgm:prSet>
      <dgm:spPr/>
    </dgm:pt>
    <dgm:pt modelId="{19C632F1-3466-42D0-9D7E-6F7342DCF8C0}" type="pres">
      <dgm:prSet presAssocID="{0D92DE2A-25C4-4AE9-A1FC-7DDE220CB8D4}" presName="sibTrans" presStyleCnt="0"/>
      <dgm:spPr/>
    </dgm:pt>
    <dgm:pt modelId="{560EA36D-7373-4115-A1CB-ABB7FB9959FC}" type="pres">
      <dgm:prSet presAssocID="{E81CE4BA-E099-4B6A-BF0A-9BD2D520FC3B}" presName="node" presStyleLbl="node1" presStyleIdx="6" presStyleCnt="8">
        <dgm:presLayoutVars>
          <dgm:bulletEnabled val="1"/>
        </dgm:presLayoutVars>
      </dgm:prSet>
      <dgm:spPr/>
    </dgm:pt>
    <dgm:pt modelId="{AC96220D-C0C3-43CE-A4E1-D1A7CE902670}" type="pres">
      <dgm:prSet presAssocID="{AFAB7214-4769-4F7D-9765-74E4D7B1DA97}" presName="sibTrans" presStyleCnt="0"/>
      <dgm:spPr/>
    </dgm:pt>
    <dgm:pt modelId="{E4AC408E-3968-42BD-99E9-C422CD308E71}" type="pres">
      <dgm:prSet presAssocID="{D9E45A37-C86B-49B5-80F1-CB34B1021CA0}" presName="node" presStyleLbl="node1" presStyleIdx="7" presStyleCnt="8">
        <dgm:presLayoutVars>
          <dgm:bulletEnabled val="1"/>
        </dgm:presLayoutVars>
      </dgm:prSet>
      <dgm:spPr/>
    </dgm:pt>
  </dgm:ptLst>
  <dgm:cxnLst>
    <dgm:cxn modelId="{87D0AE03-2386-4DE3-89D9-DE6AF9B1840B}" type="presOf" srcId="{88598ABE-93F4-41A5-814B-BAD380E97499}" destId="{5F6896A4-2F77-43E3-AE92-A7C07E231C81}" srcOrd="0" destOrd="0" presId="urn:microsoft.com/office/officeart/2005/8/layout/default#2"/>
    <dgm:cxn modelId="{06490319-AE5E-437B-8445-557884FC35E5}" srcId="{E4E1FD3B-95CF-4693-A33D-E0BD79DFD809}" destId="{C874F628-552D-4DAB-96CB-D2DA552784CE}" srcOrd="0" destOrd="0" parTransId="{FCDE5C3E-001C-4566-8E0C-2468435AAE1F}" sibTransId="{E24DDD74-9435-4491-8B7F-F35024ECDF03}"/>
    <dgm:cxn modelId="{F58F193D-D893-4CA5-92FC-5F325EB5213C}" srcId="{E4E1FD3B-95CF-4693-A33D-E0BD79DFD809}" destId="{BA717902-1C40-4FD6-A4A0-AE0E52FA7824}" srcOrd="3" destOrd="0" parTransId="{F945786A-AC69-423F-A2DB-FDD9621877DA}" sibTransId="{5672B183-7788-4474-84F6-40147766A339}"/>
    <dgm:cxn modelId="{37600240-7D98-46E8-913A-F0667A981361}" srcId="{E4E1FD3B-95CF-4693-A33D-E0BD79DFD809}" destId="{6B04187C-94C9-4559-B0A6-0C756E223B31}" srcOrd="2" destOrd="0" parTransId="{1D078DB8-E1B5-4803-9532-8050B13EF140}" sibTransId="{6CBC19C0-CCCE-4987-A493-FA43C8D91501}"/>
    <dgm:cxn modelId="{136BB964-B444-4F73-A5F4-82A749B524D4}" srcId="{E4E1FD3B-95CF-4693-A33D-E0BD79DFD809}" destId="{E81CE4BA-E099-4B6A-BF0A-9BD2D520FC3B}" srcOrd="6" destOrd="0" parTransId="{5674A1FC-3D86-46DD-8035-E5A3B269BE56}" sibTransId="{AFAB7214-4769-4F7D-9765-74E4D7B1DA97}"/>
    <dgm:cxn modelId="{0778AA69-0A08-4C42-BD95-DABBFA6E415C}" type="presOf" srcId="{E81CE4BA-E099-4B6A-BF0A-9BD2D520FC3B}" destId="{560EA36D-7373-4115-A1CB-ABB7FB9959FC}" srcOrd="0" destOrd="0" presId="urn:microsoft.com/office/officeart/2005/8/layout/default#2"/>
    <dgm:cxn modelId="{F3C2C44C-06DD-40BD-BAA5-1D6BA72B462F}" srcId="{E4E1FD3B-95CF-4693-A33D-E0BD79DFD809}" destId="{C1D1284A-6B4B-4567-AED8-2A953F42E6F7}" srcOrd="5" destOrd="0" parTransId="{0FE22208-BAE4-4099-8287-6E1E79C0C7C2}" sibTransId="{0D92DE2A-25C4-4AE9-A1FC-7DDE220CB8D4}"/>
    <dgm:cxn modelId="{79402D7C-8144-4E08-ABDC-BDC4639DE9D0}" type="presOf" srcId="{E4E1FD3B-95CF-4693-A33D-E0BD79DFD809}" destId="{BE353344-E346-4908-BCF5-2F4352EAAE37}" srcOrd="0" destOrd="0" presId="urn:microsoft.com/office/officeart/2005/8/layout/default#2"/>
    <dgm:cxn modelId="{FE7C747D-04C1-4D00-9FFE-C66BA0E7F8EA}" srcId="{E4E1FD3B-95CF-4693-A33D-E0BD79DFD809}" destId="{216758BD-BDBC-4956-909F-8E545F095821}" srcOrd="1" destOrd="0" parTransId="{7D02D524-5DF2-4C97-B506-5043D9C45978}" sibTransId="{A4A91B43-B7A8-4512-BBB3-BE7BE381439A}"/>
    <dgm:cxn modelId="{5BBFB280-909B-463D-805B-485C8E961A49}" srcId="{E4E1FD3B-95CF-4693-A33D-E0BD79DFD809}" destId="{D9E45A37-C86B-49B5-80F1-CB34B1021CA0}" srcOrd="7" destOrd="0" parTransId="{AC5A6BF7-A554-4D55-B557-264E06CE2A8F}" sibTransId="{DB46F924-FD4B-4D28-91FC-2B0322D55BF7}"/>
    <dgm:cxn modelId="{B0B39F96-F063-47C9-A4A6-ECDC4A6BF96C}" type="presOf" srcId="{C1D1284A-6B4B-4567-AED8-2A953F42E6F7}" destId="{AAD0C59D-145A-48D4-85DA-CA45F3E96B09}" srcOrd="0" destOrd="0" presId="urn:microsoft.com/office/officeart/2005/8/layout/default#2"/>
    <dgm:cxn modelId="{FB8890C6-DE16-47C8-A2DE-E5B6BC64E9B7}" type="presOf" srcId="{BA717902-1C40-4FD6-A4A0-AE0E52FA7824}" destId="{CF987C73-3A60-4B01-9503-F1D9E2ADF49B}" srcOrd="0" destOrd="0" presId="urn:microsoft.com/office/officeart/2005/8/layout/default#2"/>
    <dgm:cxn modelId="{3C317CDD-8D95-4C8C-AB7A-2113709DA14C}" type="presOf" srcId="{C874F628-552D-4DAB-96CB-D2DA552784CE}" destId="{296E5C19-7CB0-4136-AA84-2C18A44BC302}" srcOrd="0" destOrd="0" presId="urn:microsoft.com/office/officeart/2005/8/layout/default#2"/>
    <dgm:cxn modelId="{1C454DE0-AA3E-4B45-9958-5E0AF3DCF54B}" type="presOf" srcId="{6B04187C-94C9-4559-B0A6-0C756E223B31}" destId="{BFF8413C-D91C-4549-8A04-AB2B228D1D15}" srcOrd="0" destOrd="0" presId="urn:microsoft.com/office/officeart/2005/8/layout/default#2"/>
    <dgm:cxn modelId="{877FD5E6-F130-4D03-81F9-91419C56F87B}" type="presOf" srcId="{D9E45A37-C86B-49B5-80F1-CB34B1021CA0}" destId="{E4AC408E-3968-42BD-99E9-C422CD308E71}" srcOrd="0" destOrd="0" presId="urn:microsoft.com/office/officeart/2005/8/layout/default#2"/>
    <dgm:cxn modelId="{FD6C8BF4-A098-44D8-B71C-3005556AF80B}" type="presOf" srcId="{216758BD-BDBC-4956-909F-8E545F095821}" destId="{9943BF77-BAA0-441D-B23B-4A3AAD9E990A}" srcOrd="0" destOrd="0" presId="urn:microsoft.com/office/officeart/2005/8/layout/default#2"/>
    <dgm:cxn modelId="{8D63A0FE-334A-4572-92B2-4A6CBBC3490F}" srcId="{E4E1FD3B-95CF-4693-A33D-E0BD79DFD809}" destId="{88598ABE-93F4-41A5-814B-BAD380E97499}" srcOrd="4" destOrd="0" parTransId="{AD4DF561-2929-4BE5-A180-5C0387820D5D}" sibTransId="{F9D9B2ED-CDE5-4A75-8E0C-AA2CCF84D5C9}"/>
    <dgm:cxn modelId="{E5E73EF2-FAB3-4125-AED6-4EAB4AE50987}" type="presParOf" srcId="{BE353344-E346-4908-BCF5-2F4352EAAE37}" destId="{296E5C19-7CB0-4136-AA84-2C18A44BC302}" srcOrd="0" destOrd="0" presId="urn:microsoft.com/office/officeart/2005/8/layout/default#2"/>
    <dgm:cxn modelId="{5331C656-9FE1-4E44-87CE-C4E6E331B2E1}" type="presParOf" srcId="{BE353344-E346-4908-BCF5-2F4352EAAE37}" destId="{37D9053C-BFCA-4D3A-B42F-58B0BFE7F025}" srcOrd="1" destOrd="0" presId="urn:microsoft.com/office/officeart/2005/8/layout/default#2"/>
    <dgm:cxn modelId="{CA3A03E8-9B0B-42D8-B46D-0FED0EB66F9D}" type="presParOf" srcId="{BE353344-E346-4908-BCF5-2F4352EAAE37}" destId="{9943BF77-BAA0-441D-B23B-4A3AAD9E990A}" srcOrd="2" destOrd="0" presId="urn:microsoft.com/office/officeart/2005/8/layout/default#2"/>
    <dgm:cxn modelId="{959145A7-E689-4314-A838-671BB3DCCBC9}" type="presParOf" srcId="{BE353344-E346-4908-BCF5-2F4352EAAE37}" destId="{743E9483-DF46-4B7A-9B08-65BEB85C0D73}" srcOrd="3" destOrd="0" presId="urn:microsoft.com/office/officeart/2005/8/layout/default#2"/>
    <dgm:cxn modelId="{1FB75614-E5D2-4F3D-8059-06A981BA4566}" type="presParOf" srcId="{BE353344-E346-4908-BCF5-2F4352EAAE37}" destId="{BFF8413C-D91C-4549-8A04-AB2B228D1D15}" srcOrd="4" destOrd="0" presId="urn:microsoft.com/office/officeart/2005/8/layout/default#2"/>
    <dgm:cxn modelId="{339372E5-92DF-4044-ADA9-C661F48556BD}" type="presParOf" srcId="{BE353344-E346-4908-BCF5-2F4352EAAE37}" destId="{4A359F10-4954-474C-A17D-256A0F6BE42A}" srcOrd="5" destOrd="0" presId="urn:microsoft.com/office/officeart/2005/8/layout/default#2"/>
    <dgm:cxn modelId="{1F22782B-576B-4CD0-8910-484351BFE551}" type="presParOf" srcId="{BE353344-E346-4908-BCF5-2F4352EAAE37}" destId="{CF987C73-3A60-4B01-9503-F1D9E2ADF49B}" srcOrd="6" destOrd="0" presId="urn:microsoft.com/office/officeart/2005/8/layout/default#2"/>
    <dgm:cxn modelId="{7B112E86-1D41-41D0-A418-50DFCD4A1746}" type="presParOf" srcId="{BE353344-E346-4908-BCF5-2F4352EAAE37}" destId="{13A8A502-F5D9-4AD0-960C-A436BEA6116D}" srcOrd="7" destOrd="0" presId="urn:microsoft.com/office/officeart/2005/8/layout/default#2"/>
    <dgm:cxn modelId="{267775D0-E020-47D2-8E67-9AF1B0BB1A5E}" type="presParOf" srcId="{BE353344-E346-4908-BCF5-2F4352EAAE37}" destId="{5F6896A4-2F77-43E3-AE92-A7C07E231C81}" srcOrd="8" destOrd="0" presId="urn:microsoft.com/office/officeart/2005/8/layout/default#2"/>
    <dgm:cxn modelId="{7B183835-4629-423F-A7EC-42BC6D610F02}" type="presParOf" srcId="{BE353344-E346-4908-BCF5-2F4352EAAE37}" destId="{B7C5330F-DADD-4B74-B1ED-A50163A22173}" srcOrd="9" destOrd="0" presId="urn:microsoft.com/office/officeart/2005/8/layout/default#2"/>
    <dgm:cxn modelId="{833D72EA-709F-43E2-8F97-C6C10B409B00}" type="presParOf" srcId="{BE353344-E346-4908-BCF5-2F4352EAAE37}" destId="{AAD0C59D-145A-48D4-85DA-CA45F3E96B09}" srcOrd="10" destOrd="0" presId="urn:microsoft.com/office/officeart/2005/8/layout/default#2"/>
    <dgm:cxn modelId="{F9833998-6095-4B68-A15B-FF7A0946D9FE}" type="presParOf" srcId="{BE353344-E346-4908-BCF5-2F4352EAAE37}" destId="{19C632F1-3466-42D0-9D7E-6F7342DCF8C0}" srcOrd="11" destOrd="0" presId="urn:microsoft.com/office/officeart/2005/8/layout/default#2"/>
    <dgm:cxn modelId="{A2B84D28-4D79-4380-AC83-3566F5880492}" type="presParOf" srcId="{BE353344-E346-4908-BCF5-2F4352EAAE37}" destId="{560EA36D-7373-4115-A1CB-ABB7FB9959FC}" srcOrd="12" destOrd="0" presId="urn:microsoft.com/office/officeart/2005/8/layout/default#2"/>
    <dgm:cxn modelId="{27194B0C-7299-4D3F-828D-73462CA9B982}" type="presParOf" srcId="{BE353344-E346-4908-BCF5-2F4352EAAE37}" destId="{AC96220D-C0C3-43CE-A4E1-D1A7CE902670}" srcOrd="13" destOrd="0" presId="urn:microsoft.com/office/officeart/2005/8/layout/default#2"/>
    <dgm:cxn modelId="{57AE8C05-B8B1-46B9-85C9-E7EB38ADA1B5}" type="presParOf" srcId="{BE353344-E346-4908-BCF5-2F4352EAAE37}" destId="{E4AC408E-3968-42BD-99E9-C422CD308E71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A4A2DE-9838-4B41-A511-B40FD1F0FB9B}" type="doc">
      <dgm:prSet loTypeId="urn:microsoft.com/office/officeart/2005/8/layout/process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2F5B775-709D-45F0-BAD4-6634EB70EE7A}">
      <dgm:prSet phldrT="[Texte]" custT="1"/>
      <dgm:spPr/>
      <dgm:t>
        <a:bodyPr/>
        <a:lstStyle/>
        <a:p>
          <a:r>
            <a:rPr lang="en-GB" sz="3200" b="1" u="none" dirty="0">
              <a:latin typeface="Arial" charset="0"/>
            </a:rPr>
            <a:t>Pour qui ?</a:t>
          </a:r>
          <a:endParaRPr lang="fr-FR" sz="3200" u="none" dirty="0"/>
        </a:p>
      </dgm:t>
    </dgm:pt>
    <dgm:pt modelId="{2ACD6803-979D-4EAB-9F16-C72526AB2401}" type="parTrans" cxnId="{FDE0B7B7-C6EA-49F2-AA78-A309F446D182}">
      <dgm:prSet/>
      <dgm:spPr/>
      <dgm:t>
        <a:bodyPr/>
        <a:lstStyle/>
        <a:p>
          <a:endParaRPr lang="fr-FR"/>
        </a:p>
      </dgm:t>
    </dgm:pt>
    <dgm:pt modelId="{AFD40AF8-CDCE-4491-94CE-851A433C3745}" type="sibTrans" cxnId="{FDE0B7B7-C6EA-49F2-AA78-A309F446D182}">
      <dgm:prSet/>
      <dgm:spPr/>
      <dgm:t>
        <a:bodyPr/>
        <a:lstStyle/>
        <a:p>
          <a:endParaRPr lang="fr-FR"/>
        </a:p>
      </dgm:t>
    </dgm:pt>
    <dgm:pt modelId="{5E44D2E3-C605-462F-B60C-72ACE4926C1A}">
      <dgm:prSet phldrT="[Texte]"/>
      <dgm:spPr/>
      <dgm:t>
        <a:bodyPr/>
        <a:lstStyle/>
        <a:p>
          <a:r>
            <a:rPr lang="en-GB" dirty="0">
              <a:latin typeface="+mn-lt"/>
            </a:rPr>
            <a:t>Pour les élèves intéressés par un domaine professionnel  (mécanique, bâtiment, commerce, social…)</a:t>
          </a:r>
          <a:endParaRPr lang="fr-FR" dirty="0">
            <a:latin typeface="+mn-lt"/>
          </a:endParaRPr>
        </a:p>
      </dgm:t>
    </dgm:pt>
    <dgm:pt modelId="{7BD7A834-D5A2-4C38-B972-D5B7BDF4914D}" type="parTrans" cxnId="{B85AA1D9-E892-4B39-834F-DC46016BD8D9}">
      <dgm:prSet/>
      <dgm:spPr/>
      <dgm:t>
        <a:bodyPr/>
        <a:lstStyle/>
        <a:p>
          <a:endParaRPr lang="fr-FR"/>
        </a:p>
      </dgm:t>
    </dgm:pt>
    <dgm:pt modelId="{BE4B72B6-B215-4258-89DB-1A4981384DCB}" type="sibTrans" cxnId="{B85AA1D9-E892-4B39-834F-DC46016BD8D9}">
      <dgm:prSet/>
      <dgm:spPr/>
      <dgm:t>
        <a:bodyPr/>
        <a:lstStyle/>
        <a:p>
          <a:endParaRPr lang="fr-FR"/>
        </a:p>
      </dgm:t>
    </dgm:pt>
    <dgm:pt modelId="{07FC988E-3878-4CD2-9EC7-7A07C7A736EC}">
      <dgm:prSet phldrT="[Texte]" custT="1"/>
      <dgm:spPr/>
      <dgm:t>
        <a:bodyPr/>
        <a:lstStyle/>
        <a:p>
          <a:r>
            <a:rPr lang="fr-FR" sz="3600" dirty="0"/>
            <a:t>Où?</a:t>
          </a:r>
        </a:p>
      </dgm:t>
    </dgm:pt>
    <dgm:pt modelId="{CA39C773-05C6-457F-9527-B49EA30DE250}" type="parTrans" cxnId="{B29698CB-558B-480D-AFA6-CF78D1334BC0}">
      <dgm:prSet/>
      <dgm:spPr/>
      <dgm:t>
        <a:bodyPr/>
        <a:lstStyle/>
        <a:p>
          <a:endParaRPr lang="fr-FR"/>
        </a:p>
      </dgm:t>
    </dgm:pt>
    <dgm:pt modelId="{E75BB9D0-90C6-4A2A-B295-3099D703FE85}" type="sibTrans" cxnId="{B29698CB-558B-480D-AFA6-CF78D1334BC0}">
      <dgm:prSet/>
      <dgm:spPr/>
      <dgm:t>
        <a:bodyPr/>
        <a:lstStyle/>
        <a:p>
          <a:endParaRPr lang="fr-FR"/>
        </a:p>
      </dgm:t>
    </dgm:pt>
    <dgm:pt modelId="{4C2088BC-4278-44D0-97C4-893F9B442CE6}">
      <dgm:prSet phldrT="[Texte]"/>
      <dgm:spPr/>
      <dgm:t>
        <a:bodyPr/>
        <a:lstStyle/>
        <a:p>
          <a:r>
            <a:rPr lang="en-GB" dirty="0" err="1">
              <a:latin typeface="+mn-lt"/>
            </a:rPr>
            <a:t>Soit</a:t>
          </a:r>
          <a:r>
            <a:rPr lang="en-GB" dirty="0">
              <a:latin typeface="+mn-lt"/>
            </a:rPr>
            <a:t> en </a:t>
          </a:r>
          <a:r>
            <a:rPr lang="en-GB" b="1" u="sng" dirty="0">
              <a:latin typeface="+mn-lt"/>
            </a:rPr>
            <a:t>Lycée professionnel</a:t>
          </a:r>
          <a:r>
            <a:rPr lang="en-GB" u="sng" dirty="0">
              <a:latin typeface="+mn-lt"/>
            </a:rPr>
            <a:t> </a:t>
          </a:r>
          <a:r>
            <a:rPr lang="en-GB" dirty="0">
              <a:latin typeface="+mn-lt"/>
            </a:rPr>
            <a:t>à temps </a:t>
          </a:r>
          <a:r>
            <a:rPr lang="en-GB" dirty="0" err="1">
              <a:latin typeface="+mn-lt"/>
            </a:rPr>
            <a:t>plein</a:t>
          </a:r>
          <a:endParaRPr lang="fr-FR" dirty="0">
            <a:latin typeface="+mn-lt"/>
          </a:endParaRPr>
        </a:p>
      </dgm:t>
    </dgm:pt>
    <dgm:pt modelId="{642AD123-4BE4-48BE-BB9E-F8F6531C9954}" type="parTrans" cxnId="{D1065895-12A4-44CC-BA04-FAB4085835A1}">
      <dgm:prSet/>
      <dgm:spPr/>
      <dgm:t>
        <a:bodyPr/>
        <a:lstStyle/>
        <a:p>
          <a:endParaRPr lang="fr-FR"/>
        </a:p>
      </dgm:t>
    </dgm:pt>
    <dgm:pt modelId="{4A81B533-3C2C-41ED-8B40-FE5AF26AA6F0}" type="sibTrans" cxnId="{D1065895-12A4-44CC-BA04-FAB4085835A1}">
      <dgm:prSet/>
      <dgm:spPr/>
      <dgm:t>
        <a:bodyPr/>
        <a:lstStyle/>
        <a:p>
          <a:endParaRPr lang="fr-FR"/>
        </a:p>
      </dgm:t>
    </dgm:pt>
    <dgm:pt modelId="{A5C10668-CA21-4929-A7CD-552010D40B04}">
      <dgm:prSet custT="1"/>
      <dgm:spPr/>
      <dgm:t>
        <a:bodyPr/>
        <a:lstStyle/>
        <a:p>
          <a:r>
            <a:rPr lang="en-GB" sz="3200" b="1" u="none" dirty="0" err="1">
              <a:latin typeface="Arial" charset="0"/>
            </a:rPr>
            <a:t>Quels</a:t>
          </a:r>
          <a:r>
            <a:rPr lang="en-GB" sz="3200" b="1" u="none" dirty="0">
              <a:latin typeface="Arial" charset="0"/>
            </a:rPr>
            <a:t> </a:t>
          </a:r>
          <a:r>
            <a:rPr lang="en-GB" sz="3200" b="1" u="none" dirty="0" err="1">
              <a:latin typeface="Arial" charset="0"/>
            </a:rPr>
            <a:t>diplômes</a:t>
          </a:r>
          <a:r>
            <a:rPr lang="en-GB" sz="3200" b="1" u="none" dirty="0">
              <a:latin typeface="Arial" charset="0"/>
            </a:rPr>
            <a:t> ?</a:t>
          </a:r>
          <a:endParaRPr lang="fr-FR" sz="3200" u="none" dirty="0"/>
        </a:p>
      </dgm:t>
    </dgm:pt>
    <dgm:pt modelId="{CD79C28B-CA21-424B-9997-461A12E7B8FE}" type="parTrans" cxnId="{3B4243AC-1957-4364-922A-3C46FB427B9C}">
      <dgm:prSet/>
      <dgm:spPr/>
      <dgm:t>
        <a:bodyPr/>
        <a:lstStyle/>
        <a:p>
          <a:endParaRPr lang="fr-FR"/>
        </a:p>
      </dgm:t>
    </dgm:pt>
    <dgm:pt modelId="{3C895B01-0B23-4D4A-8E22-F4F47AA92D4A}" type="sibTrans" cxnId="{3B4243AC-1957-4364-922A-3C46FB427B9C}">
      <dgm:prSet/>
      <dgm:spPr/>
      <dgm:t>
        <a:bodyPr/>
        <a:lstStyle/>
        <a:p>
          <a:endParaRPr lang="fr-FR"/>
        </a:p>
      </dgm:t>
    </dgm:pt>
    <dgm:pt modelId="{2D5033B1-CB37-4630-95F4-767261A32234}">
      <dgm:prSet/>
      <dgm:spPr/>
      <dgm:t>
        <a:bodyPr/>
        <a:lstStyle/>
        <a:p>
          <a:r>
            <a:rPr lang="en-GB" b="1" dirty="0">
              <a:latin typeface="Arial" charset="0"/>
            </a:rPr>
            <a:t>Un Bac professionnel </a:t>
          </a:r>
          <a:r>
            <a:rPr lang="en-GB" dirty="0">
              <a:latin typeface="Arial" charset="0"/>
            </a:rPr>
            <a:t>en 3 </a:t>
          </a:r>
          <a:r>
            <a:rPr lang="en-GB" dirty="0" err="1">
              <a:latin typeface="Arial" charset="0"/>
            </a:rPr>
            <a:t>ans</a:t>
          </a:r>
          <a:r>
            <a:rPr lang="en-GB" dirty="0">
              <a:latin typeface="Arial" charset="0"/>
            </a:rPr>
            <a:t>, CAP en 2 </a:t>
          </a:r>
          <a:r>
            <a:rPr lang="en-GB" dirty="0" err="1">
              <a:latin typeface="Arial" charset="0"/>
            </a:rPr>
            <a:t>ans</a:t>
          </a:r>
          <a:endParaRPr lang="fr-FR" dirty="0"/>
        </a:p>
      </dgm:t>
    </dgm:pt>
    <dgm:pt modelId="{208059B5-BE92-44DE-AA31-E2933AA093B8}" type="parTrans" cxnId="{A0FDE9C3-232C-4F3D-8EB8-63AD2E989E38}">
      <dgm:prSet/>
      <dgm:spPr/>
      <dgm:t>
        <a:bodyPr/>
        <a:lstStyle/>
        <a:p>
          <a:endParaRPr lang="fr-FR"/>
        </a:p>
      </dgm:t>
    </dgm:pt>
    <dgm:pt modelId="{E252D0F9-7E15-4647-A855-8DEFFA847369}" type="sibTrans" cxnId="{A0FDE9C3-232C-4F3D-8EB8-63AD2E989E38}">
      <dgm:prSet/>
      <dgm:spPr/>
      <dgm:t>
        <a:bodyPr/>
        <a:lstStyle/>
        <a:p>
          <a:endParaRPr lang="fr-FR"/>
        </a:p>
      </dgm:t>
    </dgm:pt>
    <dgm:pt modelId="{A88F8211-8537-4EB1-A1F4-911D391070AF}">
      <dgm:prSet/>
      <dgm:spPr/>
      <dgm:t>
        <a:bodyPr/>
        <a:lstStyle/>
        <a:p>
          <a:r>
            <a:rPr lang="en-GB" b="1">
              <a:latin typeface="+mn-lt"/>
            </a:rPr>
            <a:t>Ou </a:t>
          </a:r>
          <a:r>
            <a:rPr lang="en-GB">
              <a:latin typeface="+mn-lt"/>
            </a:rPr>
            <a:t>par apprentissage en </a:t>
          </a:r>
          <a:r>
            <a:rPr lang="en-GB" u="sng">
              <a:latin typeface="+mn-lt"/>
            </a:rPr>
            <a:t>CFA</a:t>
          </a:r>
          <a:r>
            <a:rPr lang="en-GB">
              <a:latin typeface="+mn-lt"/>
            </a:rPr>
            <a:t>  (Centre de Formation des Apprentis)</a:t>
          </a:r>
          <a:endParaRPr lang="en-GB" dirty="0">
            <a:latin typeface="+mn-lt"/>
          </a:endParaRPr>
        </a:p>
      </dgm:t>
    </dgm:pt>
    <dgm:pt modelId="{FACB9B76-ADD8-4AF9-9ADC-E53161243C03}" type="parTrans" cxnId="{63AB43F7-BD2F-4190-80EC-2B8699BD0687}">
      <dgm:prSet/>
      <dgm:spPr/>
      <dgm:t>
        <a:bodyPr/>
        <a:lstStyle/>
        <a:p>
          <a:endParaRPr lang="fr-FR"/>
        </a:p>
      </dgm:t>
    </dgm:pt>
    <dgm:pt modelId="{019DDFD3-3098-46D8-A137-A0F9E956CEDB}" type="sibTrans" cxnId="{63AB43F7-BD2F-4190-80EC-2B8699BD0687}">
      <dgm:prSet/>
      <dgm:spPr/>
      <dgm:t>
        <a:bodyPr/>
        <a:lstStyle/>
        <a:p>
          <a:endParaRPr lang="fr-FR"/>
        </a:p>
      </dgm:t>
    </dgm:pt>
    <dgm:pt modelId="{5103E8E6-6A5E-4296-8BB7-27DE2D4BA39B}" type="pres">
      <dgm:prSet presAssocID="{CEA4A2DE-9838-4B41-A511-B40FD1F0FB9B}" presName="Name0" presStyleCnt="0">
        <dgm:presLayoutVars>
          <dgm:dir/>
          <dgm:animLvl val="lvl"/>
          <dgm:resizeHandles val="exact"/>
        </dgm:presLayoutVars>
      </dgm:prSet>
      <dgm:spPr/>
    </dgm:pt>
    <dgm:pt modelId="{85866AA7-4125-49E8-905B-907095202281}" type="pres">
      <dgm:prSet presAssocID="{07FC988E-3878-4CD2-9EC7-7A07C7A736EC}" presName="boxAndChildren" presStyleCnt="0"/>
      <dgm:spPr/>
    </dgm:pt>
    <dgm:pt modelId="{D8DB37AE-9538-4EBC-8996-AF0F4B0F8FBE}" type="pres">
      <dgm:prSet presAssocID="{07FC988E-3878-4CD2-9EC7-7A07C7A736EC}" presName="parentTextBox" presStyleLbl="node1" presStyleIdx="0" presStyleCnt="3"/>
      <dgm:spPr/>
    </dgm:pt>
    <dgm:pt modelId="{6908C967-2BE1-4DC8-B7D8-EC2FDB3FDF24}" type="pres">
      <dgm:prSet presAssocID="{07FC988E-3878-4CD2-9EC7-7A07C7A736EC}" presName="entireBox" presStyleLbl="node1" presStyleIdx="0" presStyleCnt="3"/>
      <dgm:spPr/>
    </dgm:pt>
    <dgm:pt modelId="{A261137A-1FC4-45CE-ADC3-0A5083F92393}" type="pres">
      <dgm:prSet presAssocID="{07FC988E-3878-4CD2-9EC7-7A07C7A736EC}" presName="descendantBox" presStyleCnt="0"/>
      <dgm:spPr/>
    </dgm:pt>
    <dgm:pt modelId="{4AA0A5F3-8F27-408A-AC85-1B00FC578BF8}" type="pres">
      <dgm:prSet presAssocID="{4C2088BC-4278-44D0-97C4-893F9B442CE6}" presName="childTextBox" presStyleLbl="fgAccFollowNode1" presStyleIdx="0" presStyleCnt="4">
        <dgm:presLayoutVars>
          <dgm:bulletEnabled val="1"/>
        </dgm:presLayoutVars>
      </dgm:prSet>
      <dgm:spPr/>
    </dgm:pt>
    <dgm:pt modelId="{A2AC8E5D-755F-470D-AFDA-7D0702B4A24F}" type="pres">
      <dgm:prSet presAssocID="{A88F8211-8537-4EB1-A1F4-911D391070AF}" presName="childTextBox" presStyleLbl="fgAccFollowNode1" presStyleIdx="1" presStyleCnt="4">
        <dgm:presLayoutVars>
          <dgm:bulletEnabled val="1"/>
        </dgm:presLayoutVars>
      </dgm:prSet>
      <dgm:spPr/>
    </dgm:pt>
    <dgm:pt modelId="{D03CC88B-B728-4FD0-B798-18F9DBF562BC}" type="pres">
      <dgm:prSet presAssocID="{3C895B01-0B23-4D4A-8E22-F4F47AA92D4A}" presName="sp" presStyleCnt="0"/>
      <dgm:spPr/>
    </dgm:pt>
    <dgm:pt modelId="{6EE1AF19-F0E7-4C7C-BFB0-082693992E4D}" type="pres">
      <dgm:prSet presAssocID="{A5C10668-CA21-4929-A7CD-552010D40B04}" presName="arrowAndChildren" presStyleCnt="0"/>
      <dgm:spPr/>
    </dgm:pt>
    <dgm:pt modelId="{B4FCC640-7B8D-4B96-933F-068791D3233B}" type="pres">
      <dgm:prSet presAssocID="{A5C10668-CA21-4929-A7CD-552010D40B04}" presName="parentTextArrow" presStyleLbl="node1" presStyleIdx="0" presStyleCnt="3"/>
      <dgm:spPr/>
    </dgm:pt>
    <dgm:pt modelId="{E6A00D1F-8D78-4390-BEDF-AD369E71EE4C}" type="pres">
      <dgm:prSet presAssocID="{A5C10668-CA21-4929-A7CD-552010D40B04}" presName="arrow" presStyleLbl="node1" presStyleIdx="1" presStyleCnt="3"/>
      <dgm:spPr/>
    </dgm:pt>
    <dgm:pt modelId="{BC428103-56B2-4FD1-A695-207558FBA65A}" type="pres">
      <dgm:prSet presAssocID="{A5C10668-CA21-4929-A7CD-552010D40B04}" presName="descendantArrow" presStyleCnt="0"/>
      <dgm:spPr/>
    </dgm:pt>
    <dgm:pt modelId="{FFB47AC1-2002-4A14-A47F-0C43ABD5BC2F}" type="pres">
      <dgm:prSet presAssocID="{2D5033B1-CB37-4630-95F4-767261A32234}" presName="childTextArrow" presStyleLbl="fgAccFollowNode1" presStyleIdx="2" presStyleCnt="4">
        <dgm:presLayoutVars>
          <dgm:bulletEnabled val="1"/>
        </dgm:presLayoutVars>
      </dgm:prSet>
      <dgm:spPr/>
    </dgm:pt>
    <dgm:pt modelId="{7CE18863-3197-4FA6-9974-E7B8C191695E}" type="pres">
      <dgm:prSet presAssocID="{AFD40AF8-CDCE-4491-94CE-851A433C3745}" presName="sp" presStyleCnt="0"/>
      <dgm:spPr/>
    </dgm:pt>
    <dgm:pt modelId="{39E69208-704A-41E2-96F1-AFC00318407D}" type="pres">
      <dgm:prSet presAssocID="{52F5B775-709D-45F0-BAD4-6634EB70EE7A}" presName="arrowAndChildren" presStyleCnt="0"/>
      <dgm:spPr/>
    </dgm:pt>
    <dgm:pt modelId="{0602CE02-B5E7-43B7-A128-D78BED327646}" type="pres">
      <dgm:prSet presAssocID="{52F5B775-709D-45F0-BAD4-6634EB70EE7A}" presName="parentTextArrow" presStyleLbl="node1" presStyleIdx="1" presStyleCnt="3"/>
      <dgm:spPr/>
    </dgm:pt>
    <dgm:pt modelId="{23BEB95A-AD82-4E6E-84F9-8B692B149468}" type="pres">
      <dgm:prSet presAssocID="{52F5B775-709D-45F0-BAD4-6634EB70EE7A}" presName="arrow" presStyleLbl="node1" presStyleIdx="2" presStyleCnt="3"/>
      <dgm:spPr/>
    </dgm:pt>
    <dgm:pt modelId="{41F60E1D-3DE3-4627-87B7-C0A5FEB5668E}" type="pres">
      <dgm:prSet presAssocID="{52F5B775-709D-45F0-BAD4-6634EB70EE7A}" presName="descendantArrow" presStyleCnt="0"/>
      <dgm:spPr/>
    </dgm:pt>
    <dgm:pt modelId="{0EFB7161-23B9-4D26-B9D5-9B9597F051CD}" type="pres">
      <dgm:prSet presAssocID="{5E44D2E3-C605-462F-B60C-72ACE4926C1A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0C086D04-3974-4FEA-98FE-DE1175A0C433}" type="presOf" srcId="{52F5B775-709D-45F0-BAD4-6634EB70EE7A}" destId="{23BEB95A-AD82-4E6E-84F9-8B692B149468}" srcOrd="1" destOrd="0" presId="urn:microsoft.com/office/officeart/2005/8/layout/process4"/>
    <dgm:cxn modelId="{59E21E06-E180-43C8-B749-6FC6F9CA46D0}" type="presOf" srcId="{A88F8211-8537-4EB1-A1F4-911D391070AF}" destId="{A2AC8E5D-755F-470D-AFDA-7D0702B4A24F}" srcOrd="0" destOrd="0" presId="urn:microsoft.com/office/officeart/2005/8/layout/process4"/>
    <dgm:cxn modelId="{18CC3F13-5719-4AE9-98D5-839703E14C43}" type="presOf" srcId="{CEA4A2DE-9838-4B41-A511-B40FD1F0FB9B}" destId="{5103E8E6-6A5E-4296-8BB7-27DE2D4BA39B}" srcOrd="0" destOrd="0" presId="urn:microsoft.com/office/officeart/2005/8/layout/process4"/>
    <dgm:cxn modelId="{16470222-B394-49CB-A345-99D8BA088818}" type="presOf" srcId="{A5C10668-CA21-4929-A7CD-552010D40B04}" destId="{E6A00D1F-8D78-4390-BEDF-AD369E71EE4C}" srcOrd="1" destOrd="0" presId="urn:microsoft.com/office/officeart/2005/8/layout/process4"/>
    <dgm:cxn modelId="{DC4C753F-090F-4508-B32E-C3382152F055}" type="presOf" srcId="{52F5B775-709D-45F0-BAD4-6634EB70EE7A}" destId="{0602CE02-B5E7-43B7-A128-D78BED327646}" srcOrd="0" destOrd="0" presId="urn:microsoft.com/office/officeart/2005/8/layout/process4"/>
    <dgm:cxn modelId="{1FA7624C-0843-490F-94B0-A93681E10674}" type="presOf" srcId="{A5C10668-CA21-4929-A7CD-552010D40B04}" destId="{B4FCC640-7B8D-4B96-933F-068791D3233B}" srcOrd="0" destOrd="0" presId="urn:microsoft.com/office/officeart/2005/8/layout/process4"/>
    <dgm:cxn modelId="{8008EC72-7716-4244-88D9-46CC2B9282D7}" type="presOf" srcId="{07FC988E-3878-4CD2-9EC7-7A07C7A736EC}" destId="{6908C967-2BE1-4DC8-B7D8-EC2FDB3FDF24}" srcOrd="1" destOrd="0" presId="urn:microsoft.com/office/officeart/2005/8/layout/process4"/>
    <dgm:cxn modelId="{F720FB7C-C69D-4A8B-A76A-776CFDD855E7}" type="presOf" srcId="{4C2088BC-4278-44D0-97C4-893F9B442CE6}" destId="{4AA0A5F3-8F27-408A-AC85-1B00FC578BF8}" srcOrd="0" destOrd="0" presId="urn:microsoft.com/office/officeart/2005/8/layout/process4"/>
    <dgm:cxn modelId="{D1065895-12A4-44CC-BA04-FAB4085835A1}" srcId="{07FC988E-3878-4CD2-9EC7-7A07C7A736EC}" destId="{4C2088BC-4278-44D0-97C4-893F9B442CE6}" srcOrd="0" destOrd="0" parTransId="{642AD123-4BE4-48BE-BB9E-F8F6531C9954}" sibTransId="{4A81B533-3C2C-41ED-8B40-FE5AF26AA6F0}"/>
    <dgm:cxn modelId="{3B4243AC-1957-4364-922A-3C46FB427B9C}" srcId="{CEA4A2DE-9838-4B41-A511-B40FD1F0FB9B}" destId="{A5C10668-CA21-4929-A7CD-552010D40B04}" srcOrd="1" destOrd="0" parTransId="{CD79C28B-CA21-424B-9997-461A12E7B8FE}" sibTransId="{3C895B01-0B23-4D4A-8E22-F4F47AA92D4A}"/>
    <dgm:cxn modelId="{7B95A8B5-DE97-4D30-A651-6E3D095AEE1C}" type="presOf" srcId="{5E44D2E3-C605-462F-B60C-72ACE4926C1A}" destId="{0EFB7161-23B9-4D26-B9D5-9B9597F051CD}" srcOrd="0" destOrd="0" presId="urn:microsoft.com/office/officeart/2005/8/layout/process4"/>
    <dgm:cxn modelId="{FDE0B7B7-C6EA-49F2-AA78-A309F446D182}" srcId="{CEA4A2DE-9838-4B41-A511-B40FD1F0FB9B}" destId="{52F5B775-709D-45F0-BAD4-6634EB70EE7A}" srcOrd="0" destOrd="0" parTransId="{2ACD6803-979D-4EAB-9F16-C72526AB2401}" sibTransId="{AFD40AF8-CDCE-4491-94CE-851A433C3745}"/>
    <dgm:cxn modelId="{A0FDE9C3-232C-4F3D-8EB8-63AD2E989E38}" srcId="{A5C10668-CA21-4929-A7CD-552010D40B04}" destId="{2D5033B1-CB37-4630-95F4-767261A32234}" srcOrd="0" destOrd="0" parTransId="{208059B5-BE92-44DE-AA31-E2933AA093B8}" sibTransId="{E252D0F9-7E15-4647-A855-8DEFFA847369}"/>
    <dgm:cxn modelId="{B29698CB-558B-480D-AFA6-CF78D1334BC0}" srcId="{CEA4A2DE-9838-4B41-A511-B40FD1F0FB9B}" destId="{07FC988E-3878-4CD2-9EC7-7A07C7A736EC}" srcOrd="2" destOrd="0" parTransId="{CA39C773-05C6-457F-9527-B49EA30DE250}" sibTransId="{E75BB9D0-90C6-4A2A-B295-3099D703FE85}"/>
    <dgm:cxn modelId="{B85AA1D9-E892-4B39-834F-DC46016BD8D9}" srcId="{52F5B775-709D-45F0-BAD4-6634EB70EE7A}" destId="{5E44D2E3-C605-462F-B60C-72ACE4926C1A}" srcOrd="0" destOrd="0" parTransId="{7BD7A834-D5A2-4C38-B972-D5B7BDF4914D}" sibTransId="{BE4B72B6-B215-4258-89DB-1A4981384DCB}"/>
    <dgm:cxn modelId="{F65B49DB-F195-4B58-A947-6D5EF0B31127}" type="presOf" srcId="{07FC988E-3878-4CD2-9EC7-7A07C7A736EC}" destId="{D8DB37AE-9538-4EBC-8996-AF0F4B0F8FBE}" srcOrd="0" destOrd="0" presId="urn:microsoft.com/office/officeart/2005/8/layout/process4"/>
    <dgm:cxn modelId="{63AB43F7-BD2F-4190-80EC-2B8699BD0687}" srcId="{07FC988E-3878-4CD2-9EC7-7A07C7A736EC}" destId="{A88F8211-8537-4EB1-A1F4-911D391070AF}" srcOrd="1" destOrd="0" parTransId="{FACB9B76-ADD8-4AF9-9ADC-E53161243C03}" sibTransId="{019DDFD3-3098-46D8-A137-A0F9E956CEDB}"/>
    <dgm:cxn modelId="{38F10BFB-0DCD-4BA8-BF8A-96930DC2277A}" type="presOf" srcId="{2D5033B1-CB37-4630-95F4-767261A32234}" destId="{FFB47AC1-2002-4A14-A47F-0C43ABD5BC2F}" srcOrd="0" destOrd="0" presId="urn:microsoft.com/office/officeart/2005/8/layout/process4"/>
    <dgm:cxn modelId="{98B7F47B-C19B-40B7-B9E2-B281BB881288}" type="presParOf" srcId="{5103E8E6-6A5E-4296-8BB7-27DE2D4BA39B}" destId="{85866AA7-4125-49E8-905B-907095202281}" srcOrd="0" destOrd="0" presId="urn:microsoft.com/office/officeart/2005/8/layout/process4"/>
    <dgm:cxn modelId="{E58B42ED-A3A1-4B1A-A4C2-44F58797B81A}" type="presParOf" srcId="{85866AA7-4125-49E8-905B-907095202281}" destId="{D8DB37AE-9538-4EBC-8996-AF0F4B0F8FBE}" srcOrd="0" destOrd="0" presId="urn:microsoft.com/office/officeart/2005/8/layout/process4"/>
    <dgm:cxn modelId="{E68ACCE9-837A-4E11-99B4-D8ECCF3F4F3D}" type="presParOf" srcId="{85866AA7-4125-49E8-905B-907095202281}" destId="{6908C967-2BE1-4DC8-B7D8-EC2FDB3FDF24}" srcOrd="1" destOrd="0" presId="urn:microsoft.com/office/officeart/2005/8/layout/process4"/>
    <dgm:cxn modelId="{8A957D16-9917-4C68-8CB1-60F1809CDD8F}" type="presParOf" srcId="{85866AA7-4125-49E8-905B-907095202281}" destId="{A261137A-1FC4-45CE-ADC3-0A5083F92393}" srcOrd="2" destOrd="0" presId="urn:microsoft.com/office/officeart/2005/8/layout/process4"/>
    <dgm:cxn modelId="{AA9D2C08-0D63-480F-B629-F286AF19E383}" type="presParOf" srcId="{A261137A-1FC4-45CE-ADC3-0A5083F92393}" destId="{4AA0A5F3-8F27-408A-AC85-1B00FC578BF8}" srcOrd="0" destOrd="0" presId="urn:microsoft.com/office/officeart/2005/8/layout/process4"/>
    <dgm:cxn modelId="{01129A1F-94FA-4A13-9352-515C5530C0C5}" type="presParOf" srcId="{A261137A-1FC4-45CE-ADC3-0A5083F92393}" destId="{A2AC8E5D-755F-470D-AFDA-7D0702B4A24F}" srcOrd="1" destOrd="0" presId="urn:microsoft.com/office/officeart/2005/8/layout/process4"/>
    <dgm:cxn modelId="{3EC59DFC-F616-41B2-837B-2C55CB34D2A1}" type="presParOf" srcId="{5103E8E6-6A5E-4296-8BB7-27DE2D4BA39B}" destId="{D03CC88B-B728-4FD0-B798-18F9DBF562BC}" srcOrd="1" destOrd="0" presId="urn:microsoft.com/office/officeart/2005/8/layout/process4"/>
    <dgm:cxn modelId="{AF6E1EED-D1BB-4FB4-8537-11EA7B0F1539}" type="presParOf" srcId="{5103E8E6-6A5E-4296-8BB7-27DE2D4BA39B}" destId="{6EE1AF19-F0E7-4C7C-BFB0-082693992E4D}" srcOrd="2" destOrd="0" presId="urn:microsoft.com/office/officeart/2005/8/layout/process4"/>
    <dgm:cxn modelId="{01642CF8-BC57-4CA0-9042-A4CCC5581904}" type="presParOf" srcId="{6EE1AF19-F0E7-4C7C-BFB0-082693992E4D}" destId="{B4FCC640-7B8D-4B96-933F-068791D3233B}" srcOrd="0" destOrd="0" presId="urn:microsoft.com/office/officeart/2005/8/layout/process4"/>
    <dgm:cxn modelId="{027BC724-798A-4C6A-8E3D-680C823C1276}" type="presParOf" srcId="{6EE1AF19-F0E7-4C7C-BFB0-082693992E4D}" destId="{E6A00D1F-8D78-4390-BEDF-AD369E71EE4C}" srcOrd="1" destOrd="0" presId="urn:microsoft.com/office/officeart/2005/8/layout/process4"/>
    <dgm:cxn modelId="{162800EA-1158-4C51-AB2E-9890DA24DA4D}" type="presParOf" srcId="{6EE1AF19-F0E7-4C7C-BFB0-082693992E4D}" destId="{BC428103-56B2-4FD1-A695-207558FBA65A}" srcOrd="2" destOrd="0" presId="urn:microsoft.com/office/officeart/2005/8/layout/process4"/>
    <dgm:cxn modelId="{4850C95E-45B2-413E-9AC5-78E0C16C4586}" type="presParOf" srcId="{BC428103-56B2-4FD1-A695-207558FBA65A}" destId="{FFB47AC1-2002-4A14-A47F-0C43ABD5BC2F}" srcOrd="0" destOrd="0" presId="urn:microsoft.com/office/officeart/2005/8/layout/process4"/>
    <dgm:cxn modelId="{7ED5A561-87F8-4CB2-A667-11DE3A827895}" type="presParOf" srcId="{5103E8E6-6A5E-4296-8BB7-27DE2D4BA39B}" destId="{7CE18863-3197-4FA6-9974-E7B8C191695E}" srcOrd="3" destOrd="0" presId="urn:microsoft.com/office/officeart/2005/8/layout/process4"/>
    <dgm:cxn modelId="{C47BEAA8-EEC9-44AF-AE85-9A5399C20157}" type="presParOf" srcId="{5103E8E6-6A5E-4296-8BB7-27DE2D4BA39B}" destId="{39E69208-704A-41E2-96F1-AFC00318407D}" srcOrd="4" destOrd="0" presId="urn:microsoft.com/office/officeart/2005/8/layout/process4"/>
    <dgm:cxn modelId="{647E4FDD-B43B-4E9A-A8BD-01C1F763F9A7}" type="presParOf" srcId="{39E69208-704A-41E2-96F1-AFC00318407D}" destId="{0602CE02-B5E7-43B7-A128-D78BED327646}" srcOrd="0" destOrd="0" presId="urn:microsoft.com/office/officeart/2005/8/layout/process4"/>
    <dgm:cxn modelId="{F4EC89A2-C857-4B0D-A0B2-DD1570D2E290}" type="presParOf" srcId="{39E69208-704A-41E2-96F1-AFC00318407D}" destId="{23BEB95A-AD82-4E6E-84F9-8B692B149468}" srcOrd="1" destOrd="0" presId="urn:microsoft.com/office/officeart/2005/8/layout/process4"/>
    <dgm:cxn modelId="{373DECBB-108E-4E9D-81CC-8A8C2B2DE520}" type="presParOf" srcId="{39E69208-704A-41E2-96F1-AFC00318407D}" destId="{41F60E1D-3DE3-4627-87B7-C0A5FEB5668E}" srcOrd="2" destOrd="0" presId="urn:microsoft.com/office/officeart/2005/8/layout/process4"/>
    <dgm:cxn modelId="{BB8808BE-39F2-48A1-B1B8-409FA320CDE5}" type="presParOf" srcId="{41F60E1D-3DE3-4627-87B7-C0A5FEB5668E}" destId="{0EFB7161-23B9-4D26-B9D5-9B9597F051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2AAD3-7366-4A07-8450-20CFCB3215C5}">
      <dsp:nvSpPr>
        <dsp:cNvPr id="0" name=""/>
        <dsp:cNvSpPr/>
      </dsp:nvSpPr>
      <dsp:spPr>
        <a:xfrm>
          <a:off x="35463" y="2457"/>
          <a:ext cx="1889540" cy="130189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1147-F9C5-4420-B565-57DE70960B36}">
      <dsp:nvSpPr>
        <dsp:cNvPr id="0" name=""/>
        <dsp:cNvSpPr/>
      </dsp:nvSpPr>
      <dsp:spPr>
        <a:xfrm>
          <a:off x="757324" y="1302384"/>
          <a:ext cx="1889540" cy="70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2de pro ou C.A.P. scolaire  dans un lycée pro</a:t>
          </a:r>
        </a:p>
      </dsp:txBody>
      <dsp:txXfrm>
        <a:off x="757324" y="1302384"/>
        <a:ext cx="1889540" cy="701019"/>
      </dsp:txXfrm>
    </dsp:sp>
    <dsp:sp modelId="{7FD38A5C-A447-4F4A-B58A-333E41D9D716}">
      <dsp:nvSpPr>
        <dsp:cNvPr id="0" name=""/>
        <dsp:cNvSpPr/>
      </dsp:nvSpPr>
      <dsp:spPr>
        <a:xfrm>
          <a:off x="2790019" y="0"/>
          <a:ext cx="1889540" cy="130189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D0520-2765-4861-BBF1-5156A6AC9820}">
      <dsp:nvSpPr>
        <dsp:cNvPr id="0" name=""/>
        <dsp:cNvSpPr/>
      </dsp:nvSpPr>
      <dsp:spPr>
        <a:xfrm>
          <a:off x="2777511" y="938282"/>
          <a:ext cx="1889540" cy="70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2de pro ou C.A.P. en apprentissage. L’élève trouve un patron et est formé en C.F.A.</a:t>
          </a:r>
        </a:p>
      </dsp:txBody>
      <dsp:txXfrm>
        <a:off x="2777511" y="938282"/>
        <a:ext cx="1889540" cy="701019"/>
      </dsp:txXfrm>
    </dsp:sp>
    <dsp:sp modelId="{676FC454-A61E-4552-BF57-429FC109889A}">
      <dsp:nvSpPr>
        <dsp:cNvPr id="0" name=""/>
        <dsp:cNvSpPr/>
      </dsp:nvSpPr>
      <dsp:spPr>
        <a:xfrm>
          <a:off x="5035420" y="0"/>
          <a:ext cx="1889540" cy="130189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9E154-9D1A-4205-BFBD-F3F436AEC84C}">
      <dsp:nvSpPr>
        <dsp:cNvPr id="0" name=""/>
        <dsp:cNvSpPr/>
      </dsp:nvSpPr>
      <dsp:spPr>
        <a:xfrm>
          <a:off x="4914471" y="1302384"/>
          <a:ext cx="1889540" cy="70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2de Générale et technologique </a:t>
          </a:r>
        </a:p>
      </dsp:txBody>
      <dsp:txXfrm>
        <a:off x="4914471" y="1302384"/>
        <a:ext cx="1889540" cy="701019"/>
      </dsp:txXfrm>
    </dsp:sp>
    <dsp:sp modelId="{E10505C5-2E69-47DE-9023-F8E1E4BD0E0A}">
      <dsp:nvSpPr>
        <dsp:cNvPr id="0" name=""/>
        <dsp:cNvSpPr/>
      </dsp:nvSpPr>
      <dsp:spPr>
        <a:xfrm>
          <a:off x="2729630" y="2647877"/>
          <a:ext cx="1889540" cy="1301893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EE24E-0686-4ACB-942C-CD5CBD00FD90}">
      <dsp:nvSpPr>
        <dsp:cNvPr id="0" name=""/>
        <dsp:cNvSpPr/>
      </dsp:nvSpPr>
      <dsp:spPr>
        <a:xfrm>
          <a:off x="2835897" y="3494251"/>
          <a:ext cx="1889540" cy="70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Classe de 3eme</a:t>
          </a:r>
        </a:p>
      </dsp:txBody>
      <dsp:txXfrm>
        <a:off x="2835897" y="3494251"/>
        <a:ext cx="1889540" cy="701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5E4AC-3BA2-40E5-A535-A63ABE35F992}">
      <dsp:nvSpPr>
        <dsp:cNvPr id="0" name=""/>
        <dsp:cNvSpPr/>
      </dsp:nvSpPr>
      <dsp:spPr>
        <a:xfrm>
          <a:off x="238487" y="3418"/>
          <a:ext cx="2069430" cy="124165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Français 4h</a:t>
          </a:r>
        </a:p>
      </dsp:txBody>
      <dsp:txXfrm>
        <a:off x="238487" y="3418"/>
        <a:ext cx="2069430" cy="1241658"/>
      </dsp:txXfrm>
    </dsp:sp>
    <dsp:sp modelId="{CD42162B-7050-45F7-AD19-0F1DCF226333}">
      <dsp:nvSpPr>
        <dsp:cNvPr id="0" name=""/>
        <dsp:cNvSpPr/>
      </dsp:nvSpPr>
      <dsp:spPr>
        <a:xfrm>
          <a:off x="2514860" y="3418"/>
          <a:ext cx="2069430" cy="1241658"/>
        </a:xfrm>
        <a:prstGeom prst="rect">
          <a:avLst/>
        </a:prstGeom>
        <a:solidFill>
          <a:schemeClr val="accent3">
            <a:hueOff val="820988"/>
            <a:satOff val="-6329"/>
            <a:lumOff val="1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Maths 4h</a:t>
          </a:r>
        </a:p>
      </dsp:txBody>
      <dsp:txXfrm>
        <a:off x="2514860" y="3418"/>
        <a:ext cx="2069430" cy="1241658"/>
      </dsp:txXfrm>
    </dsp:sp>
    <dsp:sp modelId="{1B6BF836-8DD0-420B-8890-9992F3DF7C17}">
      <dsp:nvSpPr>
        <dsp:cNvPr id="0" name=""/>
        <dsp:cNvSpPr/>
      </dsp:nvSpPr>
      <dsp:spPr>
        <a:xfrm>
          <a:off x="4791234" y="3418"/>
          <a:ext cx="2069430" cy="1241658"/>
        </a:xfrm>
        <a:prstGeom prst="rect">
          <a:avLst/>
        </a:prstGeom>
        <a:solidFill>
          <a:schemeClr val="accent3">
            <a:hueOff val="1641976"/>
            <a:satOff val="-12658"/>
            <a:lumOff val="3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Physique- Chimie 3h</a:t>
          </a:r>
        </a:p>
      </dsp:txBody>
      <dsp:txXfrm>
        <a:off x="4791234" y="3418"/>
        <a:ext cx="2069430" cy="1241658"/>
      </dsp:txXfrm>
    </dsp:sp>
    <dsp:sp modelId="{D283F973-161B-473B-B394-1DF3529D8141}">
      <dsp:nvSpPr>
        <dsp:cNvPr id="0" name=""/>
        <dsp:cNvSpPr/>
      </dsp:nvSpPr>
      <dsp:spPr>
        <a:xfrm>
          <a:off x="238487" y="1452019"/>
          <a:ext cx="2069430" cy="1241658"/>
        </a:xfrm>
        <a:prstGeom prst="rect">
          <a:avLst/>
        </a:prstGeom>
        <a:solidFill>
          <a:schemeClr val="accent3">
            <a:hueOff val="2462964"/>
            <a:satOff val="-18987"/>
            <a:lumOff val="5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SVT : 1h30</a:t>
          </a:r>
        </a:p>
      </dsp:txBody>
      <dsp:txXfrm>
        <a:off x="238487" y="1452019"/>
        <a:ext cx="2069430" cy="1241658"/>
      </dsp:txXfrm>
    </dsp:sp>
    <dsp:sp modelId="{21B4D127-4B65-4722-8F36-E1400D1C3E82}">
      <dsp:nvSpPr>
        <dsp:cNvPr id="0" name=""/>
        <dsp:cNvSpPr/>
      </dsp:nvSpPr>
      <dsp:spPr>
        <a:xfrm>
          <a:off x="2514860" y="1452019"/>
          <a:ext cx="2069430" cy="1241658"/>
        </a:xfrm>
        <a:prstGeom prst="rect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LV1-LV2 :5h30</a:t>
          </a:r>
        </a:p>
      </dsp:txBody>
      <dsp:txXfrm>
        <a:off x="2514860" y="1452019"/>
        <a:ext cx="2069430" cy="1241658"/>
      </dsp:txXfrm>
    </dsp:sp>
    <dsp:sp modelId="{5D790074-AD7D-4450-9E49-C524A7922437}">
      <dsp:nvSpPr>
        <dsp:cNvPr id="0" name=""/>
        <dsp:cNvSpPr/>
      </dsp:nvSpPr>
      <dsp:spPr>
        <a:xfrm>
          <a:off x="4791234" y="1452019"/>
          <a:ext cx="2069430" cy="1241658"/>
        </a:xfrm>
        <a:prstGeom prst="rect">
          <a:avLst/>
        </a:prstGeom>
        <a:solidFill>
          <a:schemeClr val="accent3">
            <a:hueOff val="4104940"/>
            <a:satOff val="-31645"/>
            <a:lumOff val="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Histoire-Géo et E.M.C. 3h30</a:t>
          </a:r>
        </a:p>
      </dsp:txBody>
      <dsp:txXfrm>
        <a:off x="4791234" y="1452019"/>
        <a:ext cx="2069430" cy="1241658"/>
      </dsp:txXfrm>
    </dsp:sp>
    <dsp:sp modelId="{2680877D-7B85-4E8B-88D0-67445B4713A9}">
      <dsp:nvSpPr>
        <dsp:cNvPr id="0" name=""/>
        <dsp:cNvSpPr/>
      </dsp:nvSpPr>
      <dsp:spPr>
        <a:xfrm>
          <a:off x="238487" y="2900621"/>
          <a:ext cx="2069430" cy="1241658"/>
        </a:xfrm>
        <a:prstGeom prst="rect">
          <a:avLst/>
        </a:prstGeom>
        <a:solidFill>
          <a:schemeClr val="accent3">
            <a:hueOff val="4925928"/>
            <a:satOff val="-37974"/>
            <a:lumOff val="10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EPS : 2h </a:t>
          </a:r>
        </a:p>
      </dsp:txBody>
      <dsp:txXfrm>
        <a:off x="238487" y="2900621"/>
        <a:ext cx="2069430" cy="1241658"/>
      </dsp:txXfrm>
    </dsp:sp>
    <dsp:sp modelId="{7DFF295F-9DE5-4BEE-8FC0-C881C7498D3A}">
      <dsp:nvSpPr>
        <dsp:cNvPr id="0" name=""/>
        <dsp:cNvSpPr/>
      </dsp:nvSpPr>
      <dsp:spPr>
        <a:xfrm>
          <a:off x="2514860" y="2900621"/>
          <a:ext cx="2069430" cy="1241658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Sciences numériques et technologiques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1h30</a:t>
          </a:r>
        </a:p>
      </dsp:txBody>
      <dsp:txXfrm>
        <a:off x="2514860" y="2900621"/>
        <a:ext cx="2069430" cy="1241658"/>
      </dsp:txXfrm>
    </dsp:sp>
    <dsp:sp modelId="{DE7C2807-CB47-450C-AC7B-CAA8A8875F6C}">
      <dsp:nvSpPr>
        <dsp:cNvPr id="0" name=""/>
        <dsp:cNvSpPr/>
      </dsp:nvSpPr>
      <dsp:spPr>
        <a:xfrm>
          <a:off x="4791234" y="2900621"/>
          <a:ext cx="2069430" cy="1241658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S.E.S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1h30</a:t>
          </a:r>
        </a:p>
      </dsp:txBody>
      <dsp:txXfrm>
        <a:off x="4791234" y="2900621"/>
        <a:ext cx="2069430" cy="1241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646B7-4FA7-4963-B548-1FB87D508155}">
      <dsp:nvSpPr>
        <dsp:cNvPr id="0" name=""/>
        <dsp:cNvSpPr/>
      </dsp:nvSpPr>
      <dsp:spPr>
        <a:xfrm rot="16200000">
          <a:off x="-1408582" y="1411247"/>
          <a:ext cx="4064000" cy="12415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Langues et culture de l’antiquité (3h)</a:t>
          </a:r>
        </a:p>
      </dsp:txBody>
      <dsp:txXfrm rot="5400000">
        <a:off x="2665" y="812800"/>
        <a:ext cx="1241505" cy="2438400"/>
      </dsp:txXfrm>
    </dsp:sp>
    <dsp:sp modelId="{095E94BB-B65E-4A71-96BE-1CF989C2E80C}">
      <dsp:nvSpPr>
        <dsp:cNvPr id="0" name=""/>
        <dsp:cNvSpPr/>
      </dsp:nvSpPr>
      <dsp:spPr>
        <a:xfrm rot="16200000">
          <a:off x="-79207" y="1411247"/>
          <a:ext cx="4064000" cy="12415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LV3 (3h)</a:t>
          </a:r>
        </a:p>
      </dsp:txBody>
      <dsp:txXfrm rot="5400000">
        <a:off x="1332040" y="812800"/>
        <a:ext cx="1241505" cy="2438400"/>
      </dsp:txXfrm>
    </dsp:sp>
    <dsp:sp modelId="{24E921AE-AA9E-454A-AD94-1BA2C178F6AF}">
      <dsp:nvSpPr>
        <dsp:cNvPr id="0" name=""/>
        <dsp:cNvSpPr/>
      </dsp:nvSpPr>
      <dsp:spPr>
        <a:xfrm rot="16200000">
          <a:off x="1261130" y="1411247"/>
          <a:ext cx="4064000" cy="12415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latin typeface="+mn-lt"/>
            </a:rPr>
            <a:t>Arts</a:t>
          </a:r>
          <a:r>
            <a:rPr lang="fr-FR" sz="1400" b="1" kern="1200" baseline="0" dirty="0">
              <a:solidFill>
                <a:schemeClr val="tx1"/>
              </a:solidFill>
              <a:latin typeface="+mn-lt"/>
            </a:rPr>
            <a:t> (arts plastiques, ciné-audio, danse histoire des arts, musique ou théâtre) (3h)</a:t>
          </a:r>
          <a:endParaRPr lang="fr-FR" sz="1400" b="1" kern="1200" dirty="0">
            <a:solidFill>
              <a:schemeClr val="tx1"/>
            </a:solidFill>
            <a:latin typeface="+mn-lt"/>
          </a:endParaRPr>
        </a:p>
      </dsp:txBody>
      <dsp:txXfrm rot="5400000">
        <a:off x="2672377" y="812800"/>
        <a:ext cx="1241505" cy="2438400"/>
      </dsp:txXfrm>
    </dsp:sp>
    <dsp:sp modelId="{EC21EDEF-A709-4D88-8930-08F20A096C2B}">
      <dsp:nvSpPr>
        <dsp:cNvPr id="0" name=""/>
        <dsp:cNvSpPr/>
      </dsp:nvSpPr>
      <dsp:spPr>
        <a:xfrm rot="16200000">
          <a:off x="2621202" y="1411247"/>
          <a:ext cx="4064000" cy="12415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EPS (3h)</a:t>
          </a:r>
        </a:p>
      </dsp:txBody>
      <dsp:txXfrm rot="5400000">
        <a:off x="4032449" y="812800"/>
        <a:ext cx="1241505" cy="2438400"/>
      </dsp:txXfrm>
    </dsp:sp>
    <dsp:sp modelId="{E47BDB43-E711-4E25-911E-DE482FDF2E18}">
      <dsp:nvSpPr>
        <dsp:cNvPr id="0" name=""/>
        <dsp:cNvSpPr/>
      </dsp:nvSpPr>
      <dsp:spPr>
        <a:xfrm rot="16200000">
          <a:off x="3930367" y="1411247"/>
          <a:ext cx="4064000" cy="12415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Arts du cirque (6h)</a:t>
          </a:r>
        </a:p>
      </dsp:txBody>
      <dsp:txXfrm rot="5400000">
        <a:off x="5341614" y="812800"/>
        <a:ext cx="1241505" cy="2438400"/>
      </dsp:txXfrm>
    </dsp:sp>
    <dsp:sp modelId="{77B0DE48-C3BB-4F85-9747-01FAABF246DC}">
      <dsp:nvSpPr>
        <dsp:cNvPr id="0" name=""/>
        <dsp:cNvSpPr/>
      </dsp:nvSpPr>
      <dsp:spPr>
        <a:xfrm rot="16200000">
          <a:off x="5213489" y="1411247"/>
          <a:ext cx="4064000" cy="124150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Ecologie-agronomie-territoires-développement durable (3h) en lycée agricole</a:t>
          </a:r>
        </a:p>
      </dsp:txBody>
      <dsp:txXfrm rot="5400000">
        <a:off x="6624736" y="812800"/>
        <a:ext cx="1241505" cy="243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5C19-7CB0-4136-AA84-2C18A44BC302}">
      <dsp:nvSpPr>
        <dsp:cNvPr id="0" name=""/>
        <dsp:cNvSpPr/>
      </dsp:nvSpPr>
      <dsp:spPr>
        <a:xfrm>
          <a:off x="531096" y="1534"/>
          <a:ext cx="2391638" cy="1434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Management et gestion</a:t>
          </a:r>
        </a:p>
      </dsp:txBody>
      <dsp:txXfrm>
        <a:off x="531096" y="1534"/>
        <a:ext cx="2391638" cy="1434982"/>
      </dsp:txXfrm>
    </dsp:sp>
    <dsp:sp modelId="{9943BF77-BAA0-441D-B23B-4A3AAD9E990A}">
      <dsp:nvSpPr>
        <dsp:cNvPr id="0" name=""/>
        <dsp:cNvSpPr/>
      </dsp:nvSpPr>
      <dsp:spPr>
        <a:xfrm>
          <a:off x="3211668" y="0"/>
          <a:ext cx="2391638" cy="1434982"/>
        </a:xfrm>
        <a:prstGeom prst="rect">
          <a:avLst/>
        </a:prstGeom>
        <a:solidFill>
          <a:schemeClr val="accent5">
            <a:hueOff val="1044376"/>
            <a:satOff val="114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Santé et social</a:t>
          </a:r>
        </a:p>
      </dsp:txBody>
      <dsp:txXfrm>
        <a:off x="3211668" y="0"/>
        <a:ext cx="2391638" cy="1434982"/>
      </dsp:txXfrm>
    </dsp:sp>
    <dsp:sp modelId="{BFF8413C-D91C-4549-8A04-AB2B228D1D15}">
      <dsp:nvSpPr>
        <dsp:cNvPr id="0" name=""/>
        <dsp:cNvSpPr/>
      </dsp:nvSpPr>
      <dsp:spPr>
        <a:xfrm>
          <a:off x="5792700" y="1534"/>
          <a:ext cx="2391638" cy="1434982"/>
        </a:xfrm>
        <a:prstGeom prst="rect">
          <a:avLst/>
        </a:prstGeom>
        <a:solidFill>
          <a:schemeClr val="accent5">
            <a:hueOff val="2088752"/>
            <a:satOff val="227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Biotechnologies</a:t>
          </a:r>
        </a:p>
      </dsp:txBody>
      <dsp:txXfrm>
        <a:off x="5792700" y="1534"/>
        <a:ext cx="2391638" cy="1434982"/>
      </dsp:txXfrm>
    </dsp:sp>
    <dsp:sp modelId="{CF987C73-3A60-4B01-9503-F1D9E2ADF49B}">
      <dsp:nvSpPr>
        <dsp:cNvPr id="0" name=""/>
        <dsp:cNvSpPr/>
      </dsp:nvSpPr>
      <dsp:spPr>
        <a:xfrm>
          <a:off x="531096" y="1675681"/>
          <a:ext cx="2391638" cy="1434982"/>
        </a:xfrm>
        <a:prstGeom prst="rect">
          <a:avLst/>
        </a:prstGeom>
        <a:solidFill>
          <a:schemeClr val="accent5">
            <a:hueOff val="3133128"/>
            <a:satOff val="3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 Sciences et laboratoire</a:t>
          </a:r>
        </a:p>
      </dsp:txBody>
      <dsp:txXfrm>
        <a:off x="531096" y="1675681"/>
        <a:ext cx="2391638" cy="1434982"/>
      </dsp:txXfrm>
    </dsp:sp>
    <dsp:sp modelId="{5F6896A4-2F77-43E3-AE92-A7C07E231C81}">
      <dsp:nvSpPr>
        <dsp:cNvPr id="0" name=""/>
        <dsp:cNvSpPr/>
      </dsp:nvSpPr>
      <dsp:spPr>
        <a:xfrm>
          <a:off x="3161898" y="1675681"/>
          <a:ext cx="2391638" cy="1434982"/>
        </a:xfrm>
        <a:prstGeom prst="rect">
          <a:avLst/>
        </a:prstGeom>
        <a:solidFill>
          <a:schemeClr val="accent5">
            <a:hueOff val="4177505"/>
            <a:satOff val="454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Sciences de l’ingénieur</a:t>
          </a:r>
        </a:p>
      </dsp:txBody>
      <dsp:txXfrm>
        <a:off x="3161898" y="1675681"/>
        <a:ext cx="2391638" cy="1434982"/>
      </dsp:txXfrm>
    </dsp:sp>
    <dsp:sp modelId="{AAD0C59D-145A-48D4-85DA-CA45F3E96B09}">
      <dsp:nvSpPr>
        <dsp:cNvPr id="0" name=""/>
        <dsp:cNvSpPr/>
      </dsp:nvSpPr>
      <dsp:spPr>
        <a:xfrm>
          <a:off x="5792700" y="1675681"/>
          <a:ext cx="2391638" cy="1434982"/>
        </a:xfrm>
        <a:prstGeom prst="rect">
          <a:avLst/>
        </a:prstGeom>
        <a:solidFill>
          <a:schemeClr val="accent5">
            <a:hueOff val="5221880"/>
            <a:satOff val="568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Création et innovation technologiques</a:t>
          </a:r>
        </a:p>
      </dsp:txBody>
      <dsp:txXfrm>
        <a:off x="5792700" y="1675681"/>
        <a:ext cx="2391638" cy="1434982"/>
      </dsp:txXfrm>
    </dsp:sp>
    <dsp:sp modelId="{560EA36D-7373-4115-A1CB-ABB7FB9959FC}">
      <dsp:nvSpPr>
        <dsp:cNvPr id="0" name=""/>
        <dsp:cNvSpPr/>
      </dsp:nvSpPr>
      <dsp:spPr>
        <a:xfrm>
          <a:off x="1846497" y="3349828"/>
          <a:ext cx="2391638" cy="1434982"/>
        </a:xfrm>
        <a:prstGeom prst="rect">
          <a:avLst/>
        </a:prstGeom>
        <a:solidFill>
          <a:schemeClr val="accent5">
            <a:hueOff val="6266256"/>
            <a:satOff val="681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Atelier</a:t>
          </a:r>
          <a:r>
            <a:rPr lang="fr-FR" sz="2200" b="1" kern="1200" baseline="0" dirty="0">
              <a:latin typeface="+mn-lt"/>
            </a:rPr>
            <a:t> artistique (72 heures annuelles)</a:t>
          </a:r>
          <a:endParaRPr lang="fr-FR" sz="2200" b="1" kern="1200" dirty="0">
            <a:latin typeface="+mn-lt"/>
          </a:endParaRPr>
        </a:p>
      </dsp:txBody>
      <dsp:txXfrm>
        <a:off x="1846497" y="3349828"/>
        <a:ext cx="2391638" cy="1434982"/>
      </dsp:txXfrm>
    </dsp:sp>
    <dsp:sp modelId="{E4AC408E-3968-42BD-99E9-C422CD308E71}">
      <dsp:nvSpPr>
        <dsp:cNvPr id="0" name=""/>
        <dsp:cNvSpPr/>
      </dsp:nvSpPr>
      <dsp:spPr>
        <a:xfrm>
          <a:off x="4477299" y="3349828"/>
          <a:ext cx="2391638" cy="1434982"/>
        </a:xfrm>
        <a:prstGeom prst="rect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+mn-lt"/>
            </a:rPr>
            <a:t> </a:t>
          </a:r>
          <a:r>
            <a:rPr lang="fr-FR" sz="2200" b="1" kern="1200" dirty="0">
              <a:latin typeface="+mn-lt"/>
            </a:rPr>
            <a:t>Création et culture </a:t>
          </a:r>
          <a:r>
            <a:rPr lang="fr-FR" sz="2200" b="1" kern="1200" dirty="0" err="1">
              <a:latin typeface="+mn-lt"/>
            </a:rPr>
            <a:t>desing</a:t>
          </a:r>
          <a:r>
            <a:rPr lang="fr-FR" sz="2200" b="1" kern="1200" dirty="0">
              <a:latin typeface="+mn-lt"/>
            </a:rPr>
            <a:t> (6h)</a:t>
          </a:r>
          <a:endParaRPr lang="fr-FR" sz="2200" b="1" kern="1200" dirty="0"/>
        </a:p>
      </dsp:txBody>
      <dsp:txXfrm>
        <a:off x="4477299" y="3349828"/>
        <a:ext cx="2391638" cy="1434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8C967-2BE1-4DC8-B7D8-EC2FDB3FDF24}">
      <dsp:nvSpPr>
        <dsp:cNvPr id="0" name=""/>
        <dsp:cNvSpPr/>
      </dsp:nvSpPr>
      <dsp:spPr>
        <a:xfrm>
          <a:off x="0" y="3465499"/>
          <a:ext cx="8143932" cy="11374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Où?</a:t>
          </a:r>
        </a:p>
      </dsp:txBody>
      <dsp:txXfrm>
        <a:off x="0" y="3465499"/>
        <a:ext cx="8143932" cy="614225"/>
      </dsp:txXfrm>
    </dsp:sp>
    <dsp:sp modelId="{4AA0A5F3-8F27-408A-AC85-1B00FC578BF8}">
      <dsp:nvSpPr>
        <dsp:cNvPr id="0" name=""/>
        <dsp:cNvSpPr/>
      </dsp:nvSpPr>
      <dsp:spPr>
        <a:xfrm>
          <a:off x="0" y="4056976"/>
          <a:ext cx="4071966" cy="5232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latin typeface="+mn-lt"/>
            </a:rPr>
            <a:t>Soit</a:t>
          </a:r>
          <a:r>
            <a:rPr lang="en-GB" sz="1700" kern="1200" dirty="0">
              <a:latin typeface="+mn-lt"/>
            </a:rPr>
            <a:t> en </a:t>
          </a:r>
          <a:r>
            <a:rPr lang="en-GB" sz="1700" b="1" u="sng" kern="1200" dirty="0">
              <a:latin typeface="+mn-lt"/>
            </a:rPr>
            <a:t>Lycée professionnel</a:t>
          </a:r>
          <a:r>
            <a:rPr lang="en-GB" sz="1700" u="sng" kern="1200" dirty="0">
              <a:latin typeface="+mn-lt"/>
            </a:rPr>
            <a:t> </a:t>
          </a:r>
          <a:r>
            <a:rPr lang="en-GB" sz="1700" kern="1200" dirty="0">
              <a:latin typeface="+mn-lt"/>
            </a:rPr>
            <a:t>à temps </a:t>
          </a:r>
          <a:r>
            <a:rPr lang="en-GB" sz="1700" kern="1200" dirty="0" err="1">
              <a:latin typeface="+mn-lt"/>
            </a:rPr>
            <a:t>plein</a:t>
          </a:r>
          <a:endParaRPr lang="fr-FR" sz="1700" kern="1200" dirty="0">
            <a:latin typeface="+mn-lt"/>
          </a:endParaRPr>
        </a:p>
      </dsp:txBody>
      <dsp:txXfrm>
        <a:off x="0" y="4056976"/>
        <a:ext cx="4071966" cy="523229"/>
      </dsp:txXfrm>
    </dsp:sp>
    <dsp:sp modelId="{A2AC8E5D-755F-470D-AFDA-7D0702B4A24F}">
      <dsp:nvSpPr>
        <dsp:cNvPr id="0" name=""/>
        <dsp:cNvSpPr/>
      </dsp:nvSpPr>
      <dsp:spPr>
        <a:xfrm>
          <a:off x="4071966" y="4056976"/>
          <a:ext cx="4071966" cy="523229"/>
        </a:xfrm>
        <a:prstGeom prst="rect">
          <a:avLst/>
        </a:prstGeom>
        <a:solidFill>
          <a:schemeClr val="accent4">
            <a:tint val="40000"/>
            <a:alpha val="90000"/>
            <a:hueOff val="608688"/>
            <a:satOff val="-1495"/>
            <a:lumOff val="-373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608688"/>
              <a:satOff val="-1495"/>
              <a:lumOff val="-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>
              <a:latin typeface="+mn-lt"/>
            </a:rPr>
            <a:t>Ou </a:t>
          </a:r>
          <a:r>
            <a:rPr lang="en-GB" sz="1700" kern="1200">
              <a:latin typeface="+mn-lt"/>
            </a:rPr>
            <a:t>par apprentissage en </a:t>
          </a:r>
          <a:r>
            <a:rPr lang="en-GB" sz="1700" u="sng" kern="1200">
              <a:latin typeface="+mn-lt"/>
            </a:rPr>
            <a:t>CFA</a:t>
          </a:r>
          <a:r>
            <a:rPr lang="en-GB" sz="1700" kern="1200">
              <a:latin typeface="+mn-lt"/>
            </a:rPr>
            <a:t>  (Centre de Formation des Apprentis)</a:t>
          </a:r>
          <a:endParaRPr lang="en-GB" sz="1700" kern="1200" dirty="0">
            <a:latin typeface="+mn-lt"/>
          </a:endParaRPr>
        </a:p>
      </dsp:txBody>
      <dsp:txXfrm>
        <a:off x="4071966" y="4056976"/>
        <a:ext cx="4071966" cy="523229"/>
      </dsp:txXfrm>
    </dsp:sp>
    <dsp:sp modelId="{E6A00D1F-8D78-4390-BEDF-AD369E71EE4C}">
      <dsp:nvSpPr>
        <dsp:cNvPr id="0" name=""/>
        <dsp:cNvSpPr/>
      </dsp:nvSpPr>
      <dsp:spPr>
        <a:xfrm rot="10800000">
          <a:off x="0" y="1733156"/>
          <a:ext cx="8143932" cy="1749404"/>
        </a:xfrm>
        <a:prstGeom prst="upArrowCallout">
          <a:avLst/>
        </a:prstGeom>
        <a:gradFill rotWithShape="0">
          <a:gsLst>
            <a:gs pos="0">
              <a:schemeClr val="accent4">
                <a:hueOff val="792683"/>
                <a:satOff val="-1923"/>
                <a:lumOff val="-2549"/>
                <a:alphaOff val="0"/>
                <a:tint val="98000"/>
                <a:lumMod val="114000"/>
              </a:schemeClr>
            </a:gs>
            <a:gs pos="100000">
              <a:schemeClr val="accent4">
                <a:hueOff val="792683"/>
                <a:satOff val="-1923"/>
                <a:lumOff val="-254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u="none" kern="1200" dirty="0" err="1">
              <a:latin typeface="Arial" charset="0"/>
            </a:rPr>
            <a:t>Quels</a:t>
          </a:r>
          <a:r>
            <a:rPr lang="en-GB" sz="3200" b="1" u="none" kern="1200" dirty="0">
              <a:latin typeface="Arial" charset="0"/>
            </a:rPr>
            <a:t> </a:t>
          </a:r>
          <a:r>
            <a:rPr lang="en-GB" sz="3200" b="1" u="none" kern="1200" dirty="0" err="1">
              <a:latin typeface="Arial" charset="0"/>
            </a:rPr>
            <a:t>diplômes</a:t>
          </a:r>
          <a:r>
            <a:rPr lang="en-GB" sz="3200" b="1" u="none" kern="1200" dirty="0">
              <a:latin typeface="Arial" charset="0"/>
            </a:rPr>
            <a:t> ?</a:t>
          </a:r>
          <a:endParaRPr lang="fr-FR" sz="3200" u="none" kern="1200" dirty="0"/>
        </a:p>
      </dsp:txBody>
      <dsp:txXfrm rot="-10800000">
        <a:off x="0" y="1733156"/>
        <a:ext cx="8143932" cy="614041"/>
      </dsp:txXfrm>
    </dsp:sp>
    <dsp:sp modelId="{FFB47AC1-2002-4A14-A47F-0C43ABD5BC2F}">
      <dsp:nvSpPr>
        <dsp:cNvPr id="0" name=""/>
        <dsp:cNvSpPr/>
      </dsp:nvSpPr>
      <dsp:spPr>
        <a:xfrm>
          <a:off x="0" y="2347197"/>
          <a:ext cx="8143932" cy="523072"/>
        </a:xfrm>
        <a:prstGeom prst="rect">
          <a:avLst/>
        </a:prstGeom>
        <a:solidFill>
          <a:schemeClr val="accent4">
            <a:tint val="40000"/>
            <a:alpha val="90000"/>
            <a:hueOff val="1217376"/>
            <a:satOff val="-2990"/>
            <a:lumOff val="-746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1217376"/>
              <a:satOff val="-2990"/>
              <a:lumOff val="-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Arial" charset="0"/>
            </a:rPr>
            <a:t>Un Bac professionnel </a:t>
          </a:r>
          <a:r>
            <a:rPr lang="en-GB" sz="1700" kern="1200" dirty="0">
              <a:latin typeface="Arial" charset="0"/>
            </a:rPr>
            <a:t>en 3 </a:t>
          </a:r>
          <a:r>
            <a:rPr lang="en-GB" sz="1700" kern="1200" dirty="0" err="1">
              <a:latin typeface="Arial" charset="0"/>
            </a:rPr>
            <a:t>ans</a:t>
          </a:r>
          <a:r>
            <a:rPr lang="en-GB" sz="1700" kern="1200" dirty="0">
              <a:latin typeface="Arial" charset="0"/>
            </a:rPr>
            <a:t>, CAP en 2 </a:t>
          </a:r>
          <a:r>
            <a:rPr lang="en-GB" sz="1700" kern="1200" dirty="0" err="1">
              <a:latin typeface="Arial" charset="0"/>
            </a:rPr>
            <a:t>ans</a:t>
          </a:r>
          <a:endParaRPr lang="fr-FR" sz="1700" kern="1200" dirty="0"/>
        </a:p>
      </dsp:txBody>
      <dsp:txXfrm>
        <a:off x="0" y="2347197"/>
        <a:ext cx="8143932" cy="523072"/>
      </dsp:txXfrm>
    </dsp:sp>
    <dsp:sp modelId="{23BEB95A-AD82-4E6E-84F9-8B692B149468}">
      <dsp:nvSpPr>
        <dsp:cNvPr id="0" name=""/>
        <dsp:cNvSpPr/>
      </dsp:nvSpPr>
      <dsp:spPr>
        <a:xfrm rot="10800000">
          <a:off x="0" y="813"/>
          <a:ext cx="8143932" cy="1749404"/>
        </a:xfrm>
        <a:prstGeom prst="upArrowCallout">
          <a:avLst/>
        </a:prstGeom>
        <a:gradFill rotWithShape="0">
          <a:gsLst>
            <a:gs pos="0">
              <a:schemeClr val="accent4">
                <a:hueOff val="1585367"/>
                <a:satOff val="-3846"/>
                <a:lumOff val="-5098"/>
                <a:alphaOff val="0"/>
                <a:tint val="98000"/>
                <a:lumMod val="114000"/>
              </a:schemeClr>
            </a:gs>
            <a:gs pos="100000">
              <a:schemeClr val="accent4">
                <a:hueOff val="1585367"/>
                <a:satOff val="-3846"/>
                <a:lumOff val="-509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u="none" kern="1200" dirty="0">
              <a:latin typeface="Arial" charset="0"/>
            </a:rPr>
            <a:t>Pour qui ?</a:t>
          </a:r>
          <a:endParaRPr lang="fr-FR" sz="3200" u="none" kern="1200" dirty="0"/>
        </a:p>
      </dsp:txBody>
      <dsp:txXfrm rot="-10800000">
        <a:off x="0" y="813"/>
        <a:ext cx="8143932" cy="614041"/>
      </dsp:txXfrm>
    </dsp:sp>
    <dsp:sp modelId="{0EFB7161-23B9-4D26-B9D5-9B9597F051CD}">
      <dsp:nvSpPr>
        <dsp:cNvPr id="0" name=""/>
        <dsp:cNvSpPr/>
      </dsp:nvSpPr>
      <dsp:spPr>
        <a:xfrm>
          <a:off x="0" y="614854"/>
          <a:ext cx="8143932" cy="523072"/>
        </a:xfrm>
        <a:prstGeom prst="rect">
          <a:avLst/>
        </a:prstGeom>
        <a:solidFill>
          <a:schemeClr val="accent4">
            <a:tint val="40000"/>
            <a:alpha val="90000"/>
            <a:hueOff val="1826064"/>
            <a:satOff val="-4485"/>
            <a:lumOff val="-1119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1826064"/>
              <a:satOff val="-4485"/>
              <a:lumOff val="-11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n-lt"/>
            </a:rPr>
            <a:t>Pour les élèves intéressés par un domaine professionnel  (mécanique, bâtiment, commerce, social…)</a:t>
          </a:r>
          <a:endParaRPr lang="fr-FR" sz="1700" kern="1200" dirty="0">
            <a:latin typeface="+mn-lt"/>
          </a:endParaRPr>
        </a:p>
      </dsp:txBody>
      <dsp:txXfrm>
        <a:off x="0" y="614854"/>
        <a:ext cx="8143932" cy="523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A11A-503B-4CB5-894C-EB3DDC93814C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3D096-0F59-4C87-A175-03770196B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1656870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1958119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2259368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2560617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F18FCB0B-C585-40C3-B977-98F75308106C}" type="slidenum">
              <a:rPr lang="fr-FR" altLang="fr-FR" sz="1100">
                <a:solidFill>
                  <a:srgbClr val="FFFFFF"/>
                </a:solidFill>
              </a:rPr>
              <a:pPr/>
              <a:t>9</a:t>
            </a:fld>
            <a:endParaRPr lang="fr-FR" altLang="fr-FR" sz="1100">
              <a:solidFill>
                <a:srgbClr val="FFFFFF"/>
              </a:solidFill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2207760" y="706438"/>
            <a:ext cx="2353590" cy="3775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392" tIns="43196" rIns="86392" bIns="43196" anchor="ctr"/>
          <a:lstStyle/>
          <a:p>
            <a:endParaRPr lang="fr-FR" altLang="fr-FR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926102" y="4733925"/>
            <a:ext cx="4938706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1656870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1958119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2259368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2560617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48610EB7-FC03-4994-9C53-A48B1D97BC9F}" type="slidenum">
              <a:rPr lang="fr-FR" altLang="fr-FR" sz="1100">
                <a:solidFill>
                  <a:srgbClr val="FFFFFF"/>
                </a:solidFill>
              </a:rPr>
              <a:pPr/>
              <a:t>10</a:t>
            </a:fld>
            <a:endParaRPr lang="fr-FR" altLang="fr-FR" sz="1100">
              <a:solidFill>
                <a:srgbClr val="FFFFFF"/>
              </a:solidFill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2241586" y="744539"/>
            <a:ext cx="2322020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392" tIns="43196" rIns="86392" bIns="43196" anchor="ctr"/>
          <a:lstStyle/>
          <a:p>
            <a:endParaRPr lang="fr-FR" altLang="fr-FR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926102" y="4733925"/>
            <a:ext cx="4938706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1656870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1958119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2259368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2560617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79106EE9-5F7E-49F5-8E56-67A39C98748D}" type="slidenum">
              <a:rPr lang="fr-FR" altLang="fr-FR" sz="1100">
                <a:solidFill>
                  <a:srgbClr val="FFFFFF"/>
                </a:solidFill>
              </a:rPr>
              <a:pPr/>
              <a:t>13</a:t>
            </a:fld>
            <a:endParaRPr lang="fr-FR" altLang="fr-FR" sz="1100">
              <a:solidFill>
                <a:srgbClr val="FFFFFF"/>
              </a:solidFill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2207760" y="706438"/>
            <a:ext cx="2353590" cy="3775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392" tIns="43196" rIns="86392" bIns="43196" anchor="ctr"/>
          <a:lstStyle/>
          <a:p>
            <a:endParaRPr lang="fr-FR" altLang="fr-FR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926102" y="4733925"/>
            <a:ext cx="4938706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1656870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1958119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2259368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2560617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619E7AE7-F53C-4E7D-ADB1-41BBAE9381DF}" type="slidenum">
              <a:rPr lang="fr-FR" altLang="fr-FR" sz="1100">
                <a:solidFill>
                  <a:srgbClr val="FFFFFF"/>
                </a:solidFill>
              </a:rPr>
              <a:pPr/>
              <a:t>15</a:t>
            </a:fld>
            <a:endParaRPr lang="fr-FR" altLang="fr-FR" sz="1100">
              <a:solidFill>
                <a:srgbClr val="FFFFFF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2207760" y="706438"/>
            <a:ext cx="2353590" cy="3775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392" tIns="43196" rIns="86392" bIns="43196" anchor="ctr"/>
          <a:lstStyle/>
          <a:p>
            <a:endParaRPr lang="fr-FR" altLang="fr-FR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926102" y="4733925"/>
            <a:ext cx="4938706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1656870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1958119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2259368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2560617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A1552C4-B7F3-4AF9-A675-4154B44AB9E9}" type="slidenum">
              <a:rPr lang="fr-FR" altLang="fr-FR" sz="1100">
                <a:solidFill>
                  <a:srgbClr val="FFFFFF"/>
                </a:solidFill>
              </a:rPr>
              <a:pPr/>
              <a:t>16</a:t>
            </a:fld>
            <a:endParaRPr lang="fr-FR" altLang="fr-FR" sz="1100">
              <a:solidFill>
                <a:srgbClr val="FFFFFF"/>
              </a:solidFill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35203" y="9432925"/>
            <a:ext cx="2932404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032" tIns="44217" rIns="85032" bIns="44217" anchor="b"/>
          <a:lstStyle>
            <a:lvl1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</a:pPr>
            <a:fld id="{6689DC9E-455E-439F-8947-2111049A4173}" type="slidenum">
              <a:rPr lang="en-GB" altLang="fr-FR" sz="11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</a:pPr>
              <a:t>16</a:t>
            </a:fld>
            <a:endParaRPr lang="en-GB" altLang="fr-FR" sz="1100">
              <a:solidFill>
                <a:srgbClr val="000000"/>
              </a:solidFill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2207760" y="706438"/>
            <a:ext cx="2355094" cy="37766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392" tIns="43196" rIns="86392" bIns="43196" anchor="ctr"/>
          <a:lstStyle/>
          <a:p>
            <a:endParaRPr lang="fr-FR" altLang="fr-FR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926102" y="4733925"/>
            <a:ext cx="4938706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1656870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1958119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2259368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2560617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C718355D-13A2-4721-BE31-506EE36F1887}" type="slidenum">
              <a:rPr lang="fr-FR" altLang="fr-FR" sz="1100">
                <a:solidFill>
                  <a:srgbClr val="FFFFFF"/>
                </a:solidFill>
              </a:rPr>
              <a:pPr/>
              <a:t>17</a:t>
            </a:fld>
            <a:endParaRPr lang="fr-FR" altLang="fr-FR" sz="1100">
              <a:solidFill>
                <a:srgbClr val="FFFFFF"/>
              </a:solidFill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34451" y="9432925"/>
            <a:ext cx="2933156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032" tIns="44217" rIns="85032" bIns="44217" anchor="b"/>
          <a:lstStyle>
            <a:lvl1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</a:pPr>
            <a:fld id="{1135A4A0-0C39-4EC6-BE29-3DD281EA5097}" type="slidenum">
              <a:rPr lang="en-GB" altLang="fr-FR" sz="11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</a:pPr>
              <a:t>17</a:t>
            </a:fld>
            <a:endParaRPr lang="en-GB" altLang="fr-FR" sz="1100">
              <a:solidFill>
                <a:srgbClr val="000000"/>
              </a:solidFill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3834452" y="9432926"/>
            <a:ext cx="2934659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032" tIns="44217" rIns="85032" bIns="44217" anchor="b"/>
          <a:lstStyle>
            <a:lvl1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639763" algn="l"/>
                <a:tab pos="1282700" algn="l"/>
                <a:tab pos="1928813" algn="l"/>
                <a:tab pos="2571750" algn="l"/>
                <a:tab pos="3216275" algn="l"/>
                <a:tab pos="3859213" algn="l"/>
                <a:tab pos="4505325" algn="l"/>
                <a:tab pos="5148263" algn="l"/>
                <a:tab pos="5794375" algn="l"/>
                <a:tab pos="6437313" algn="l"/>
                <a:tab pos="7081838" algn="l"/>
                <a:tab pos="7724775" algn="l"/>
                <a:tab pos="8370888" algn="l"/>
                <a:tab pos="9013825" algn="l"/>
                <a:tab pos="9658350" algn="l"/>
                <a:tab pos="10301288" algn="l"/>
                <a:tab pos="10947400" algn="l"/>
                <a:tab pos="11590338" algn="l"/>
                <a:tab pos="12236450" algn="l"/>
                <a:tab pos="12879388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buClrTx/>
            </a:pPr>
            <a:fld id="{1A84297C-67A7-4DE1-924A-0970FD43CE99}" type="slidenum">
              <a:rPr lang="en-GB" altLang="fr-FR" sz="11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</a:pPr>
              <a:t>17</a:t>
            </a:fld>
            <a:endParaRPr lang="en-GB" altLang="fr-FR" sz="1100">
              <a:solidFill>
                <a:srgbClr val="000000"/>
              </a:solidFill>
            </a:endParaRPr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2154388" y="709614"/>
            <a:ext cx="2462588" cy="3773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392" tIns="43196" rIns="86392" bIns="43196" anchor="ctr"/>
          <a:lstStyle/>
          <a:p>
            <a:endParaRPr lang="fr-FR" altLang="fr-FR"/>
          </a:p>
        </p:txBody>
      </p:sp>
      <p:sp>
        <p:nvSpPr>
          <p:cNvPr id="76806" name="Rectangle 4"/>
          <p:cNvSpPr>
            <a:spLocks noGrp="1" noChangeArrowheads="1"/>
          </p:cNvSpPr>
          <p:nvPr>
            <p:ph type="body"/>
          </p:nvPr>
        </p:nvSpPr>
        <p:spPr>
          <a:xfrm>
            <a:off x="926102" y="4733925"/>
            <a:ext cx="4938706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5pPr>
            <a:lvl6pPr marL="1656870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6pPr>
            <a:lvl7pPr marL="1958119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7pPr>
            <a:lvl8pPr marL="2259368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8pPr>
            <a:lvl9pPr marL="2560617" indent="-150625" defTabSz="296019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1540" algn="l"/>
                <a:tab pos="845171" algn="l"/>
                <a:tab pos="1270895" algn="l"/>
                <a:tab pos="1694526" algn="l"/>
                <a:tab pos="2119204" algn="l"/>
                <a:tab pos="2542835" algn="l"/>
                <a:tab pos="2968559" algn="l"/>
                <a:tab pos="3392190" algn="l"/>
                <a:tab pos="3817914" algn="l"/>
                <a:tab pos="4241546" algn="l"/>
                <a:tab pos="4666223" algn="l"/>
                <a:tab pos="5089854" algn="l"/>
                <a:tab pos="5515578" algn="l"/>
                <a:tab pos="5939209" algn="l"/>
                <a:tab pos="6363887" algn="l"/>
                <a:tab pos="6787519" algn="l"/>
                <a:tab pos="7213242" algn="l"/>
                <a:tab pos="7636874" algn="l"/>
                <a:tab pos="8062597" algn="l"/>
                <a:tab pos="8486229" algn="l"/>
              </a:tabLst>
              <a:defRPr sz="16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26B95929-E16E-434E-B80A-2E4E40AF5C57}" type="slidenum">
              <a:rPr lang="fr-FR" altLang="fr-FR" sz="1100">
                <a:solidFill>
                  <a:srgbClr val="FFFFFF"/>
                </a:solidFill>
              </a:rPr>
              <a:pPr/>
              <a:t>18</a:t>
            </a:fld>
            <a:endParaRPr lang="fr-FR" altLang="fr-FR" sz="1100">
              <a:solidFill>
                <a:srgbClr val="FFFFFF"/>
              </a:solidFill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2152135" y="706438"/>
            <a:ext cx="2464092" cy="3775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392" tIns="43196" rIns="86392" bIns="43196" anchor="ctr"/>
          <a:lstStyle/>
          <a:p>
            <a:endParaRPr lang="fr-FR" altLang="fr-FR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926102" y="4733925"/>
            <a:ext cx="4938706" cy="452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3D096-0F59-4C87-A175-03770196B35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1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13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15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53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17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7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10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44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9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18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9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03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1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1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9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1F7ED4-7B73-4FD8-8995-C4613FB0ECF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1D2D-87EF-48EE-9CF9-A8518EA45D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468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tion.gouv.fr/cid140661/accedez-au-portail-scolarite-services-de-votre-academi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Orientation 3EME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6442" y="5160534"/>
            <a:ext cx="6620968" cy="861420"/>
          </a:xfrm>
        </p:spPr>
        <p:txBody>
          <a:bodyPr/>
          <a:lstStyle/>
          <a:p>
            <a:r>
              <a:rPr lang="fr-FR" b="1" dirty="0">
                <a:solidFill>
                  <a:schemeClr val="accent3"/>
                </a:solidFill>
              </a:rPr>
              <a:t>Réunion parents de 3eme 25 JANVIER 2022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53" y="1447801"/>
            <a:ext cx="2192606" cy="33574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13E342-E058-4F9A-9F16-E5B575D6C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" y="0"/>
            <a:ext cx="4572000" cy="1647660"/>
          </a:xfrm>
          <a:prstGeom prst="rect">
            <a:avLst/>
          </a:prstGeom>
        </p:spPr>
      </p:pic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9E43A928-9559-4C2E-9097-E547FC23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99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875"/>
              </a:spcBef>
              <a:buClrTx/>
              <a:buFontTx/>
              <a:buNone/>
            </a:pPr>
            <a:endParaRPr lang="fr-FR" altLang="fr-FR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 flipH="1">
            <a:off x="6284913" y="3429000"/>
            <a:ext cx="1039812" cy="792163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347663" y="2084388"/>
            <a:ext cx="1779587" cy="804862"/>
            <a:chOff x="219" y="1313"/>
            <a:chExt cx="1121" cy="507"/>
          </a:xfrm>
        </p:grpSpPr>
        <p:pic>
          <p:nvPicPr>
            <p:cNvPr id="215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1313"/>
              <a:ext cx="1121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54" name="Text Box 5"/>
            <p:cNvSpPr txBox="1">
              <a:spLocks noChangeArrowheads="1"/>
            </p:cNvSpPr>
            <p:nvPr/>
          </p:nvSpPr>
          <p:spPr bwMode="auto">
            <a:xfrm>
              <a:off x="295" y="1389"/>
              <a:ext cx="96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itchFamily="34" charset="0"/>
                </a:rPr>
                <a:t>Bac Général</a:t>
              </a:r>
            </a:p>
          </p:txBody>
        </p:sp>
      </p:grp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68313" y="5445125"/>
            <a:ext cx="3455987" cy="576263"/>
          </a:xfrm>
          <a:prstGeom prst="rect">
            <a:avLst/>
          </a:prstGeom>
          <a:solidFill>
            <a:srgbClr val="79E5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Calibri" pitchFamily="34" charset="0"/>
              </a:rPr>
              <a:t>VOIE </a:t>
            </a:r>
            <a:r>
              <a:rPr lang="fr-FR" altLang="fr-FR" sz="1600" b="1" u="sng" dirty="0">
                <a:latin typeface="Calibri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GENERALE</a:t>
            </a:r>
            <a:r>
              <a:rPr lang="fr-FR" altLang="fr-FR" sz="1600" b="1" dirty="0">
                <a:solidFill>
                  <a:srgbClr val="000000"/>
                </a:solidFill>
                <a:latin typeface="Calibri" pitchFamily="34" charset="0"/>
              </a:rPr>
              <a:t> ET TECHNOLOGIQUE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716463" y="5510213"/>
            <a:ext cx="3956050" cy="504825"/>
          </a:xfrm>
          <a:prstGeom prst="rect">
            <a:avLst/>
          </a:prstGeom>
          <a:solidFill>
            <a:srgbClr val="66FF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VOIE PROFESSIONNELLE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Calibri" pitchFamily="34" charset="0"/>
              </a:rPr>
              <a:t>(En lycée prof. ou par alternance)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68313" y="4652963"/>
            <a:ext cx="3455987" cy="576262"/>
          </a:xfrm>
          <a:prstGeom prst="rect">
            <a:avLst/>
          </a:prstGeom>
          <a:solidFill>
            <a:srgbClr val="79E5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Seconde générale et technologique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4716463" y="4652963"/>
            <a:ext cx="1590675" cy="576262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Seconde professionnelle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7308850" y="4652963"/>
            <a:ext cx="1382713" cy="5762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1ère année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 de CAP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716463" y="3860800"/>
            <a:ext cx="1555750" cy="576263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Première professionnelle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7308850" y="3860800"/>
            <a:ext cx="1382713" cy="5762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2ème année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de CAP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4716463" y="3033713"/>
            <a:ext cx="1547812" cy="576262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Terminale professionnelle </a:t>
            </a:r>
          </a:p>
        </p:txBody>
      </p:sp>
      <p:grpSp>
        <p:nvGrpSpPr>
          <p:cNvPr id="21517" name="Group 14"/>
          <p:cNvGrpSpPr>
            <a:grpSpLocks/>
          </p:cNvGrpSpPr>
          <p:nvPr/>
        </p:nvGrpSpPr>
        <p:grpSpPr bwMode="auto">
          <a:xfrm>
            <a:off x="7259638" y="3054350"/>
            <a:ext cx="1371600" cy="736600"/>
            <a:chOff x="4573" y="1924"/>
            <a:chExt cx="864" cy="464"/>
          </a:xfrm>
        </p:grpSpPr>
        <p:pic>
          <p:nvPicPr>
            <p:cNvPr id="2155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" y="1924"/>
              <a:ext cx="86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52" name="Text Box 16"/>
            <p:cNvSpPr txBox="1">
              <a:spLocks noChangeArrowheads="1"/>
            </p:cNvSpPr>
            <p:nvPr/>
          </p:nvSpPr>
          <p:spPr bwMode="auto">
            <a:xfrm>
              <a:off x="4649" y="2001"/>
              <a:ext cx="71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125"/>
                </a:spcBef>
                <a:buClrTx/>
                <a:buFontTx/>
                <a:buNone/>
              </a:pPr>
              <a:r>
                <a:rPr lang="fr-FR" altLang="fr-FR" sz="1800" b="1">
                  <a:solidFill>
                    <a:srgbClr val="000000"/>
                  </a:solidFill>
                  <a:latin typeface="Calibri" pitchFamily="34" charset="0"/>
                </a:rPr>
                <a:t>CAP</a:t>
              </a:r>
            </a:p>
          </p:txBody>
        </p:sp>
      </p:grp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381000" y="37338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Calibri" pitchFamily="34" charset="0"/>
            </a:endParaRP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468313" y="3860800"/>
            <a:ext cx="1547812" cy="576263"/>
          </a:xfrm>
          <a:prstGeom prst="rect">
            <a:avLst/>
          </a:prstGeom>
          <a:solidFill>
            <a:srgbClr val="CCEED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Première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Générale</a:t>
            </a:r>
          </a:p>
        </p:txBody>
      </p:sp>
      <p:grpSp>
        <p:nvGrpSpPr>
          <p:cNvPr id="21520" name="Group 19"/>
          <p:cNvGrpSpPr>
            <a:grpSpLocks/>
          </p:cNvGrpSpPr>
          <p:nvPr/>
        </p:nvGrpSpPr>
        <p:grpSpPr bwMode="auto">
          <a:xfrm>
            <a:off x="4595813" y="2084388"/>
            <a:ext cx="1779587" cy="804862"/>
            <a:chOff x="2895" y="1313"/>
            <a:chExt cx="1121" cy="507"/>
          </a:xfrm>
        </p:grpSpPr>
        <p:pic>
          <p:nvPicPr>
            <p:cNvPr id="21549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" y="1313"/>
              <a:ext cx="1121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50" name="Text Box 21"/>
            <p:cNvSpPr txBox="1">
              <a:spLocks noChangeArrowheads="1"/>
            </p:cNvSpPr>
            <p:nvPr/>
          </p:nvSpPr>
          <p:spPr bwMode="auto">
            <a:xfrm>
              <a:off x="2971" y="1389"/>
              <a:ext cx="96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itchFamily="34" charset="0"/>
                </a:rPr>
                <a:t>Bac professionnel</a:t>
              </a:r>
            </a:p>
          </p:txBody>
        </p:sp>
      </p:grpSp>
      <p:sp>
        <p:nvSpPr>
          <p:cNvPr id="21521" name="Text Box 22"/>
          <p:cNvSpPr txBox="1">
            <a:spLocks noChangeArrowheads="1"/>
          </p:cNvSpPr>
          <p:nvPr/>
        </p:nvSpPr>
        <p:spPr bwMode="auto">
          <a:xfrm>
            <a:off x="468313" y="3033713"/>
            <a:ext cx="1547812" cy="576262"/>
          </a:xfrm>
          <a:prstGeom prst="rect">
            <a:avLst/>
          </a:prstGeom>
          <a:solidFill>
            <a:srgbClr val="CCEED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Terminale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Générale</a:t>
            </a:r>
          </a:p>
        </p:txBody>
      </p:sp>
      <p:sp>
        <p:nvSpPr>
          <p:cNvPr id="21522" name="Rectangle 23"/>
          <p:cNvSpPr>
            <a:spLocks noChangeArrowheads="1"/>
          </p:cNvSpPr>
          <p:nvPr/>
        </p:nvSpPr>
        <p:spPr bwMode="auto">
          <a:xfrm>
            <a:off x="468313" y="6240463"/>
            <a:ext cx="8207375" cy="341312"/>
          </a:xfrm>
          <a:prstGeom prst="rect">
            <a:avLst/>
          </a:prstGeom>
          <a:solidFill>
            <a:srgbClr val="009973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CLASSE DE 3</a:t>
            </a:r>
            <a:r>
              <a:rPr lang="fr-FR" altLang="fr-FR" sz="1600" b="1" baseline="30000">
                <a:solidFill>
                  <a:srgbClr val="000000"/>
                </a:solidFill>
                <a:latin typeface="Calibri" pitchFamily="34" charset="0"/>
              </a:rPr>
              <a:t>ème</a:t>
            </a:r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468313" y="1196975"/>
            <a:ext cx="3455987" cy="647700"/>
          </a:xfrm>
          <a:prstGeom prst="rect">
            <a:avLst/>
          </a:prstGeom>
          <a:solidFill>
            <a:srgbClr val="7878DE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Etudes supérieures </a:t>
            </a:r>
          </a:p>
          <a:p>
            <a:pPr algn="ctr">
              <a:lnSpc>
                <a:spcPct val="100000"/>
              </a:lnSpc>
              <a:spcBef>
                <a:spcPts val="3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longues </a:t>
            </a:r>
            <a:r>
              <a:rPr lang="fr-FR" altLang="fr-FR" sz="1600">
                <a:solidFill>
                  <a:srgbClr val="000000"/>
                </a:solidFill>
                <a:latin typeface="Calibri" pitchFamily="34" charset="0"/>
              </a:rPr>
              <a:t>(5-8 ans)</a:t>
            </a: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 ou courtes </a:t>
            </a:r>
            <a:r>
              <a:rPr lang="fr-FR" altLang="fr-FR" sz="1600">
                <a:solidFill>
                  <a:srgbClr val="000000"/>
                </a:solidFill>
                <a:latin typeface="Calibri" pitchFamily="34" charset="0"/>
              </a:rPr>
              <a:t>(2-3 ans)</a:t>
            </a:r>
          </a:p>
        </p:txBody>
      </p:sp>
      <p:sp>
        <p:nvSpPr>
          <p:cNvPr id="21524" name="Line 25"/>
          <p:cNvSpPr>
            <a:spLocks noChangeShapeType="1"/>
          </p:cNvSpPr>
          <p:nvPr/>
        </p:nvSpPr>
        <p:spPr bwMode="auto">
          <a:xfrm flipV="1">
            <a:off x="2195513" y="5213350"/>
            <a:ext cx="1587" cy="247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5" name="Line 26"/>
          <p:cNvSpPr>
            <a:spLocks noChangeShapeType="1"/>
          </p:cNvSpPr>
          <p:nvPr/>
        </p:nvSpPr>
        <p:spPr bwMode="auto">
          <a:xfrm flipV="1">
            <a:off x="6877050" y="5213350"/>
            <a:ext cx="1588" cy="247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6" name="Line 27"/>
          <p:cNvSpPr>
            <a:spLocks noChangeShapeType="1"/>
          </p:cNvSpPr>
          <p:nvPr/>
        </p:nvSpPr>
        <p:spPr bwMode="auto">
          <a:xfrm flipV="1">
            <a:off x="1258888" y="4421188"/>
            <a:ext cx="1587" cy="2476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7" name="Line 28"/>
          <p:cNvSpPr>
            <a:spLocks noChangeShapeType="1"/>
          </p:cNvSpPr>
          <p:nvPr/>
        </p:nvSpPr>
        <p:spPr bwMode="auto">
          <a:xfrm flipV="1">
            <a:off x="1187450" y="1900238"/>
            <a:ext cx="1588" cy="3190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8" name="Line 29"/>
          <p:cNvSpPr>
            <a:spLocks noChangeShapeType="1"/>
          </p:cNvSpPr>
          <p:nvPr/>
        </p:nvSpPr>
        <p:spPr bwMode="auto">
          <a:xfrm flipV="1">
            <a:off x="3203575" y="4421188"/>
            <a:ext cx="1588" cy="2476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29" name="Line 33"/>
          <p:cNvSpPr>
            <a:spLocks noChangeShapeType="1"/>
          </p:cNvSpPr>
          <p:nvPr/>
        </p:nvSpPr>
        <p:spPr bwMode="auto">
          <a:xfrm flipV="1">
            <a:off x="7924800" y="1892300"/>
            <a:ext cx="1588" cy="111125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0" name="Line 34"/>
          <p:cNvSpPr>
            <a:spLocks noChangeShapeType="1"/>
          </p:cNvSpPr>
          <p:nvPr/>
        </p:nvSpPr>
        <p:spPr bwMode="auto">
          <a:xfrm flipV="1">
            <a:off x="6386513" y="3413125"/>
            <a:ext cx="269875" cy="317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1" name="Line 35"/>
          <p:cNvSpPr>
            <a:spLocks noChangeShapeType="1"/>
          </p:cNvSpPr>
          <p:nvPr/>
        </p:nvSpPr>
        <p:spPr bwMode="auto">
          <a:xfrm flipV="1">
            <a:off x="5580063" y="3054350"/>
            <a:ext cx="1587" cy="606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2" name="Line 36"/>
          <p:cNvSpPr>
            <a:spLocks noChangeShapeType="1"/>
          </p:cNvSpPr>
          <p:nvPr/>
        </p:nvSpPr>
        <p:spPr bwMode="auto">
          <a:xfrm flipV="1">
            <a:off x="5508625" y="2765425"/>
            <a:ext cx="1588" cy="2476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3" name="Line 37"/>
          <p:cNvSpPr>
            <a:spLocks noChangeShapeType="1"/>
          </p:cNvSpPr>
          <p:nvPr/>
        </p:nvSpPr>
        <p:spPr bwMode="auto">
          <a:xfrm flipH="1" flipV="1">
            <a:off x="3797300" y="1739900"/>
            <a:ext cx="1778000" cy="406400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4" name="Line 38"/>
          <p:cNvSpPr>
            <a:spLocks noChangeShapeType="1"/>
          </p:cNvSpPr>
          <p:nvPr/>
        </p:nvSpPr>
        <p:spPr bwMode="auto">
          <a:xfrm flipV="1">
            <a:off x="7956550" y="3629025"/>
            <a:ext cx="1588" cy="2476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5" name="Text Box 39"/>
          <p:cNvSpPr txBox="1">
            <a:spLocks noChangeArrowheads="1"/>
          </p:cNvSpPr>
          <p:nvPr/>
        </p:nvSpPr>
        <p:spPr bwMode="auto">
          <a:xfrm>
            <a:off x="2411413" y="3860800"/>
            <a:ext cx="1549400" cy="576263"/>
          </a:xfrm>
          <a:prstGeom prst="rect">
            <a:avLst/>
          </a:prstGeom>
          <a:solidFill>
            <a:srgbClr val="C2FFF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Première technologique</a:t>
            </a:r>
          </a:p>
        </p:txBody>
      </p:sp>
      <p:sp>
        <p:nvSpPr>
          <p:cNvPr id="21536" name="Text Box 40"/>
          <p:cNvSpPr txBox="1">
            <a:spLocks noChangeArrowheads="1"/>
          </p:cNvSpPr>
          <p:nvPr/>
        </p:nvSpPr>
        <p:spPr bwMode="auto">
          <a:xfrm>
            <a:off x="2411413" y="3033713"/>
            <a:ext cx="1547812" cy="576262"/>
          </a:xfrm>
          <a:prstGeom prst="rect">
            <a:avLst/>
          </a:prstGeom>
          <a:solidFill>
            <a:srgbClr val="C2FFF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Terminale technologique</a:t>
            </a:r>
          </a:p>
        </p:txBody>
      </p:sp>
      <p:grpSp>
        <p:nvGrpSpPr>
          <p:cNvPr id="21537" name="Group 41"/>
          <p:cNvGrpSpPr>
            <a:grpSpLocks/>
          </p:cNvGrpSpPr>
          <p:nvPr/>
        </p:nvGrpSpPr>
        <p:grpSpPr bwMode="auto">
          <a:xfrm>
            <a:off x="2292350" y="2084388"/>
            <a:ext cx="1773238" cy="804862"/>
            <a:chOff x="1444" y="1313"/>
            <a:chExt cx="1117" cy="507"/>
          </a:xfrm>
        </p:grpSpPr>
        <p:pic>
          <p:nvPicPr>
            <p:cNvPr id="21547" name="Picture 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" y="1313"/>
              <a:ext cx="1117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548" name="Text Box 43"/>
            <p:cNvSpPr txBox="1">
              <a:spLocks noChangeArrowheads="1"/>
            </p:cNvSpPr>
            <p:nvPr/>
          </p:nvSpPr>
          <p:spPr bwMode="auto">
            <a:xfrm>
              <a:off x="1519" y="1389"/>
              <a:ext cx="96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</a:pPr>
              <a:r>
                <a:rPr lang="fr-FR" altLang="fr-FR" sz="1600" b="1">
                  <a:solidFill>
                    <a:srgbClr val="000000"/>
                  </a:solidFill>
                  <a:latin typeface="Calibri" pitchFamily="34" charset="0"/>
                </a:rPr>
                <a:t>Bac Technologique</a:t>
              </a:r>
            </a:p>
          </p:txBody>
        </p:sp>
      </p:grpSp>
      <p:sp>
        <p:nvSpPr>
          <p:cNvPr id="21538" name="Line 44"/>
          <p:cNvSpPr>
            <a:spLocks noChangeShapeType="1"/>
          </p:cNvSpPr>
          <p:nvPr/>
        </p:nvSpPr>
        <p:spPr bwMode="auto">
          <a:xfrm flipV="1">
            <a:off x="3203575" y="1900238"/>
            <a:ext cx="1588" cy="3190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39" name="Line 45"/>
          <p:cNvSpPr>
            <a:spLocks noChangeShapeType="1"/>
          </p:cNvSpPr>
          <p:nvPr/>
        </p:nvSpPr>
        <p:spPr bwMode="auto">
          <a:xfrm flipV="1">
            <a:off x="3924300" y="4276725"/>
            <a:ext cx="719138" cy="752475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40" name="Rectangle 46"/>
          <p:cNvSpPr>
            <a:spLocks noChangeArrowheads="1"/>
          </p:cNvSpPr>
          <p:nvPr/>
        </p:nvSpPr>
        <p:spPr bwMode="auto">
          <a:xfrm>
            <a:off x="4716463" y="1196975"/>
            <a:ext cx="4103687" cy="647700"/>
          </a:xfrm>
          <a:prstGeom prst="rect">
            <a:avLst/>
          </a:prstGeom>
          <a:solidFill>
            <a:srgbClr val="A6A6A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Calibri" pitchFamily="34" charset="0"/>
              </a:rPr>
              <a:t>Insertion professionnelle</a:t>
            </a:r>
          </a:p>
        </p:txBody>
      </p:sp>
      <p:sp>
        <p:nvSpPr>
          <p:cNvPr id="21541" name="Line 47"/>
          <p:cNvSpPr>
            <a:spLocks noChangeShapeType="1"/>
          </p:cNvSpPr>
          <p:nvPr/>
        </p:nvSpPr>
        <p:spPr bwMode="auto">
          <a:xfrm flipH="1" flipV="1">
            <a:off x="5473700" y="1816100"/>
            <a:ext cx="47625" cy="4095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42" name="Line 48"/>
          <p:cNvSpPr>
            <a:spLocks noChangeShapeType="1"/>
          </p:cNvSpPr>
          <p:nvPr/>
        </p:nvSpPr>
        <p:spPr bwMode="auto">
          <a:xfrm flipV="1">
            <a:off x="6300788" y="4133850"/>
            <a:ext cx="935037" cy="823913"/>
          </a:xfrm>
          <a:prstGeom prst="line">
            <a:avLst/>
          </a:prstGeom>
          <a:noFill/>
          <a:ln w="255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43" name="Line 49"/>
          <p:cNvSpPr>
            <a:spLocks noChangeShapeType="1"/>
          </p:cNvSpPr>
          <p:nvPr/>
        </p:nvSpPr>
        <p:spPr bwMode="auto">
          <a:xfrm>
            <a:off x="3962400" y="5029200"/>
            <a:ext cx="762000" cy="158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44" name="Line 50"/>
          <p:cNvSpPr>
            <a:spLocks noChangeShapeType="1"/>
          </p:cNvSpPr>
          <p:nvPr/>
        </p:nvSpPr>
        <p:spPr bwMode="auto">
          <a:xfrm flipH="1">
            <a:off x="3952875" y="4859338"/>
            <a:ext cx="733425" cy="1587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Espace réservé du numéro de diapositive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BB9C0-A8C3-4B26-8765-6F33952FDAE2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1000125" y="214313"/>
            <a:ext cx="721518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APRES LA 3</a:t>
            </a:r>
            <a:r>
              <a:rPr lang="fr-FR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: les voies de formation</a:t>
            </a:r>
          </a:p>
        </p:txBody>
      </p:sp>
    </p:spTree>
    <p:extLst>
      <p:ext uri="{BB962C8B-B14F-4D97-AF65-F5344CB8AC3E}">
        <p14:creationId xmlns:p14="http://schemas.microsoft.com/office/powerpoint/2010/main" val="123957562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055380" cy="1400530"/>
          </a:xfrm>
        </p:spPr>
        <p:txBody>
          <a:bodyPr/>
          <a:lstStyle/>
          <a:p>
            <a:r>
              <a:rPr lang="fr-FR" dirty="0"/>
              <a:t>2de générale et technologique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14019" r="19179" b="38080"/>
          <a:stretch/>
        </p:blipFill>
        <p:spPr bwMode="auto">
          <a:xfrm>
            <a:off x="1124760" y="2843935"/>
            <a:ext cx="6966487" cy="23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5718" y="162880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Attention nouveautés 2019  </a:t>
            </a:r>
            <a:r>
              <a:rPr lang="fr-FR" dirty="0">
                <a:solidFill>
                  <a:schemeClr val="accent5"/>
                </a:solidFill>
              </a:rPr>
              <a:t>! </a:t>
            </a:r>
            <a:r>
              <a:rPr lang="fr-FR" b="1" dirty="0">
                <a:solidFill>
                  <a:schemeClr val="accent5"/>
                </a:solidFill>
              </a:rPr>
              <a:t>Il n’y a plus d’enseignements d’exploration</a:t>
            </a:r>
            <a:r>
              <a:rPr lang="fr-FR" dirty="0"/>
              <a:t>, les élèves ont tous le même tronc commun, ils peuvent choisir (ou pas! ) des OPTIONS en plus, mais ils sont affectés en priorité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dans leur lycée de secteur.</a:t>
            </a:r>
          </a:p>
        </p:txBody>
      </p:sp>
      <p:sp>
        <p:nvSpPr>
          <p:cNvPr id="6" name="Ellipse 5"/>
          <p:cNvSpPr/>
          <p:nvPr/>
        </p:nvSpPr>
        <p:spPr>
          <a:xfrm>
            <a:off x="3347862" y="5308517"/>
            <a:ext cx="2592289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Liste des enseignements optionnels par lycée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C8927672-B4DC-4EA3-AA03-7C4B5678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96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1015280" y="1700808"/>
          <a:ext cx="7099152" cy="414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6293" y="365254"/>
            <a:ext cx="6482011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SECONDE Générale et Technologique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(2de GT) : Tronc commun 26 h 30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3F8915-EBB9-48F3-AB62-A39C73B5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52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748756" y="490320"/>
            <a:ext cx="5695452" cy="4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800" i="1" dirty="0">
                <a:solidFill>
                  <a:srgbClr val="FFFFFF"/>
                </a:solidFill>
                <a:latin typeface="MyriadPro-SemiboldIt" pitchFamily="32" charset="0"/>
              </a:rPr>
              <a:t>un 1er enseignement (1 h 30) à choisir parmi </a:t>
            </a:r>
            <a:r>
              <a:rPr lang="fr-FR" altLang="fr-FR" sz="1100" i="1" dirty="0">
                <a:solidFill>
                  <a:srgbClr val="FFFFFF"/>
                </a:solidFill>
                <a:latin typeface="MyriadPro-SemiboldIt" pitchFamily="32" charset="0"/>
              </a:rPr>
              <a:t>: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748756" y="916662"/>
            <a:ext cx="713422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2" charset="0"/>
              </a:rPr>
              <a:t>Les Enseignements optionnels généraux un premier choix entre : 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45353241"/>
              </p:ext>
            </p:extLst>
          </p:nvPr>
        </p:nvGraphicFramePr>
        <p:xfrm>
          <a:off x="539552" y="192880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65043F2D-714C-4695-A5B0-893145FD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721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3" y="428625"/>
            <a:ext cx="7343775" cy="793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 second enseignement optionnel au choix dans le domaine technologique (1h30): un second  choix entre : 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142844" y="1357298"/>
          <a:ext cx="871543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C61C1-3316-47AF-B836-A33C361EB3E3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39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19150" y="404813"/>
            <a:ext cx="7491413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LES BACS TECHNOLOGIQUES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1557338"/>
            <a:ext cx="1871662" cy="18716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STMG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rgbClr val="000000"/>
                </a:solidFill>
                <a:latin typeface="Arial" charset="0"/>
              </a:rPr>
              <a:t>Sciences et Technologies  du Management et de la Gestion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11413" y="1557338"/>
            <a:ext cx="1871662" cy="1871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STI2D</a:t>
            </a:r>
            <a:r>
              <a:rPr lang="fr-FR" b="1" dirty="0">
                <a:latin typeface="Arial" charset="0"/>
              </a:rPr>
              <a:t>*</a:t>
            </a:r>
            <a:r>
              <a:rPr lang="fr-FR" sz="2000" b="1" dirty="0">
                <a:latin typeface="Arial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rgbClr val="000000"/>
                </a:solidFill>
                <a:latin typeface="Arial" charset="0"/>
              </a:rPr>
              <a:t>Sciences et Technologies Industrielles et du développement durable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010400" y="1600200"/>
            <a:ext cx="1871663" cy="1871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ST2S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rgbClr val="000000"/>
                </a:solidFill>
                <a:latin typeface="Arial" charset="0"/>
              </a:rPr>
              <a:t>Sciences et Technologies de la Santé et du Social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438400" y="3810000"/>
            <a:ext cx="1871663" cy="1871663"/>
          </a:xfrm>
          <a:prstGeom prst="rect">
            <a:avLst/>
          </a:prstGeom>
          <a:solidFill>
            <a:schemeClr val="bg2">
              <a:lumMod val="50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STAV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rgbClr val="000000"/>
                </a:solidFill>
                <a:latin typeface="Arial" charset="0"/>
              </a:rPr>
              <a:t>Sciences et Technologies de l’Agronomie et du Vivant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714875" y="3786188"/>
            <a:ext cx="1871663" cy="18716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STHR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Hôtellerie </a:t>
            </a:r>
            <a:r>
              <a:rPr lang="fr-FR" sz="1400" dirty="0">
                <a:solidFill>
                  <a:srgbClr val="000000"/>
                </a:solidFill>
                <a:latin typeface="Arial" charset="0"/>
              </a:rPr>
              <a:t>(sélection sur dossier, voire entretien)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52400" y="3810000"/>
            <a:ext cx="1944688" cy="1871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STL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rgbClr val="000000"/>
                </a:solidFill>
                <a:latin typeface="Arial" charset="0"/>
              </a:rPr>
              <a:t>Sciences et Technologies de Laboratoire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"</a:t>
            </a:r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0" y="3789363"/>
            <a:ext cx="28114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932363" y="5805488"/>
            <a:ext cx="2160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3635375" y="5778500"/>
            <a:ext cx="4392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010400" y="3810000"/>
            <a:ext cx="1871663" cy="1800225"/>
          </a:xfrm>
          <a:prstGeom prst="rect">
            <a:avLst/>
          </a:prstGeom>
          <a:solidFill>
            <a:schemeClr val="bg1">
              <a:lumMod val="75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800" b="1" dirty="0">
                <a:latin typeface="Arial" charset="0"/>
              </a:rPr>
              <a:t>Technique de la Musique et de la Danse</a:t>
            </a:r>
            <a:r>
              <a:rPr lang="fr-FR" sz="2000" b="1" dirty="0">
                <a:latin typeface="Arial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Arial" charset="0"/>
              </a:rPr>
              <a:t>(sélection sur tests)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724400" y="1600200"/>
            <a:ext cx="1871663" cy="18716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000" b="1" dirty="0">
                <a:latin typeface="Arial" charset="0"/>
              </a:rPr>
              <a:t>BAC STD2A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dirty="0">
                <a:solidFill>
                  <a:srgbClr val="000000"/>
                </a:solidFill>
                <a:latin typeface="Arial" charset="0"/>
              </a:rPr>
              <a:t>Sciences et Technologies du design et des arts appliqués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1966913" y="6137275"/>
            <a:ext cx="26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52388" y="5867400"/>
            <a:ext cx="9153525" cy="58737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 typeface="Arial" pitchFamily="34" charset="0"/>
              <a:buChar char="*"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</a:rPr>
              <a:t>4 spécilités : "innovation technologique et éco-conception", "système d'information et numérique",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pitchFamily="34" charset="0"/>
              </a:rPr>
              <a:t>"énergies et développement durable", "architecture et construction".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6C8AD-F918-4EE3-944F-41F6E8E71906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91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23850" y="4508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5F032-5F42-40AF-9567-9FDE9793FAB9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28625" y="642938"/>
            <a:ext cx="8102600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voie professionnelle : en lycée ou par apprentissage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845221449"/>
              </p:ext>
            </p:extLst>
          </p:nvPr>
        </p:nvGraphicFramePr>
        <p:xfrm>
          <a:off x="500034" y="1397000"/>
          <a:ext cx="8143932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65605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20725" y="5105400"/>
            <a:ext cx="8455025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un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enseignement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professionnel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périodes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de formation en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entreprise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(environ 22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semaines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sur les 3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ans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de Bac pro, 12 à 16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semaines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en CAP)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i="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 un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enseignement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général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912813" y="1196975"/>
            <a:ext cx="7318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/>
              </a:rPr>
              <a:t>en Lycée professionnel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ou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en </a:t>
            </a:r>
            <a:r>
              <a:rPr lang="en-GB" dirty="0" err="1">
                <a:solidFill>
                  <a:srgbClr val="000000"/>
                </a:solidFill>
                <a:latin typeface="+mn-lt"/>
              </a:rPr>
              <a:t>apprentissage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en CFA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57438" y="2000250"/>
            <a:ext cx="4381500" cy="2974975"/>
            <a:chOff x="1485" y="1260"/>
            <a:chExt cx="2760" cy="187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531" y="2845"/>
              <a:ext cx="2663" cy="28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dist="107933" dir="18900000" algn="ctr" rotWithShape="0">
                <a:srgbClr val="000000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>
                  <a:solidFill>
                    <a:srgbClr val="000000"/>
                  </a:solidFill>
                  <a:latin typeface="Arial" charset="0"/>
                </a:rPr>
                <a:t>3</a:t>
              </a:r>
              <a:r>
                <a:rPr lang="fr-FR" baseline="30000">
                  <a:solidFill>
                    <a:srgbClr val="000000"/>
                  </a:solidFill>
                  <a:latin typeface="Arial" charset="0"/>
                </a:rPr>
                <a:t>ème</a:t>
              </a:r>
            </a:p>
          </p:txBody>
        </p:sp>
        <p:sp>
          <p:nvSpPr>
            <p:cNvPr id="28680" name="Text Box 7"/>
            <p:cNvSpPr txBox="1">
              <a:spLocks noChangeArrowheads="1"/>
            </p:cNvSpPr>
            <p:nvPr/>
          </p:nvSpPr>
          <p:spPr bwMode="auto">
            <a:xfrm>
              <a:off x="1485" y="2347"/>
              <a:ext cx="1173" cy="215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dirty="0" err="1">
                  <a:solidFill>
                    <a:schemeClr val="tx2"/>
                  </a:solidFill>
                  <a:latin typeface="Arial" charset="0"/>
                </a:rPr>
                <a:t>Seconde</a:t>
              </a:r>
              <a:r>
                <a:rPr lang="en-GB" sz="1600" dirty="0">
                  <a:solidFill>
                    <a:schemeClr val="tx2"/>
                  </a:solidFill>
                  <a:latin typeface="Arial" charset="0"/>
                </a:rPr>
                <a:t> PRO</a:t>
              </a:r>
            </a:p>
          </p:txBody>
        </p:sp>
        <p:sp>
          <p:nvSpPr>
            <p:cNvPr id="28681" name="Text Box 8"/>
            <p:cNvSpPr txBox="1">
              <a:spLocks noChangeArrowheads="1"/>
            </p:cNvSpPr>
            <p:nvPr/>
          </p:nvSpPr>
          <p:spPr bwMode="auto">
            <a:xfrm>
              <a:off x="1485" y="1986"/>
              <a:ext cx="1173" cy="215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1600" dirty="0">
                  <a:solidFill>
                    <a:schemeClr val="tx2"/>
                  </a:solidFill>
                  <a:latin typeface="Arial" charset="0"/>
                </a:rPr>
                <a:t>Première PRO</a:t>
              </a:r>
            </a:p>
          </p:txBody>
        </p:sp>
        <p:sp>
          <p:nvSpPr>
            <p:cNvPr id="28682" name="Text Box 9"/>
            <p:cNvSpPr txBox="1">
              <a:spLocks noChangeArrowheads="1"/>
            </p:cNvSpPr>
            <p:nvPr/>
          </p:nvSpPr>
          <p:spPr bwMode="auto">
            <a:xfrm>
              <a:off x="1711" y="1260"/>
              <a:ext cx="697" cy="211"/>
            </a:xfrm>
            <a:prstGeom prst="rect">
              <a:avLst/>
            </a:prstGeom>
            <a:solidFill>
              <a:schemeClr val="accent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 charset="0"/>
                </a:rPr>
                <a:t>BAC PRO</a:t>
              </a:r>
            </a:p>
          </p:txBody>
        </p:sp>
        <p:sp>
          <p:nvSpPr>
            <p:cNvPr id="28683" name="AutoShape 10"/>
            <p:cNvSpPr>
              <a:spLocks noChangeArrowheads="1"/>
            </p:cNvSpPr>
            <p:nvPr/>
          </p:nvSpPr>
          <p:spPr bwMode="auto">
            <a:xfrm>
              <a:off x="1939" y="2573"/>
              <a:ext cx="235" cy="234"/>
            </a:xfrm>
            <a:prstGeom prst="upArrow">
              <a:avLst>
                <a:gd name="adj1" fmla="val 50000"/>
                <a:gd name="adj2" fmla="val 25000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fr-FR">
                <a:latin typeface="Times New Roman" pitchFamily="16" charset="0"/>
              </a:endParaRPr>
            </a:p>
          </p:txBody>
        </p: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485" y="1623"/>
              <a:ext cx="1173" cy="215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dirty="0" err="1">
                  <a:solidFill>
                    <a:schemeClr val="tx2"/>
                  </a:solidFill>
                  <a:latin typeface="Arial" charset="0"/>
                </a:rPr>
                <a:t>Terminale</a:t>
              </a:r>
              <a:r>
                <a:rPr lang="en-GB" sz="1600" dirty="0">
                  <a:solidFill>
                    <a:schemeClr val="tx2"/>
                  </a:solidFill>
                  <a:latin typeface="Arial" charset="0"/>
                </a:rPr>
                <a:t> PRO</a:t>
              </a:r>
            </a:p>
          </p:txBody>
        </p:sp>
        <p:sp>
          <p:nvSpPr>
            <p:cNvPr id="28685" name="Text Box 12"/>
            <p:cNvSpPr txBox="1">
              <a:spLocks noChangeArrowheads="1"/>
            </p:cNvSpPr>
            <p:nvPr/>
          </p:nvSpPr>
          <p:spPr bwMode="auto">
            <a:xfrm>
              <a:off x="3072" y="2347"/>
              <a:ext cx="1173" cy="215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dirty="0">
                  <a:solidFill>
                    <a:schemeClr val="tx2"/>
                  </a:solidFill>
                  <a:latin typeface="Arial" charset="0"/>
                </a:rPr>
                <a:t>1ère </a:t>
              </a:r>
              <a:r>
                <a:rPr lang="en-GB" sz="1600" dirty="0" err="1">
                  <a:solidFill>
                    <a:schemeClr val="tx2"/>
                  </a:solidFill>
                  <a:latin typeface="Arial" charset="0"/>
                </a:rPr>
                <a:t>année</a:t>
              </a:r>
              <a:r>
                <a:rPr lang="en-GB" sz="1600" dirty="0">
                  <a:solidFill>
                    <a:schemeClr val="tx2"/>
                  </a:solidFill>
                  <a:latin typeface="Arial" charset="0"/>
                </a:rPr>
                <a:t> CAP</a:t>
              </a:r>
            </a:p>
          </p:txBody>
        </p:sp>
        <p:sp>
          <p:nvSpPr>
            <p:cNvPr id="28686" name="Text Box 13"/>
            <p:cNvSpPr txBox="1">
              <a:spLocks noChangeArrowheads="1"/>
            </p:cNvSpPr>
            <p:nvPr/>
          </p:nvSpPr>
          <p:spPr bwMode="auto">
            <a:xfrm>
              <a:off x="3072" y="1986"/>
              <a:ext cx="1173" cy="215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dirty="0">
                  <a:solidFill>
                    <a:schemeClr val="tx2"/>
                  </a:solidFill>
                  <a:latin typeface="Arial" charset="0"/>
                </a:rPr>
                <a:t>2ème </a:t>
              </a:r>
              <a:r>
                <a:rPr lang="en-GB" sz="1600" dirty="0" err="1">
                  <a:solidFill>
                    <a:schemeClr val="tx2"/>
                  </a:solidFill>
                  <a:latin typeface="Arial" charset="0"/>
                </a:rPr>
                <a:t>année</a:t>
              </a:r>
              <a:r>
                <a:rPr lang="en-GB" sz="1600" dirty="0">
                  <a:solidFill>
                    <a:schemeClr val="tx2"/>
                  </a:solidFill>
                  <a:latin typeface="Arial" charset="0"/>
                </a:rPr>
                <a:t> CAP</a:t>
              </a:r>
            </a:p>
          </p:txBody>
        </p:sp>
        <p:sp>
          <p:nvSpPr>
            <p:cNvPr id="28687" name="Text Box 14"/>
            <p:cNvSpPr txBox="1">
              <a:spLocks noChangeArrowheads="1"/>
            </p:cNvSpPr>
            <p:nvPr/>
          </p:nvSpPr>
          <p:spPr bwMode="auto">
            <a:xfrm>
              <a:off x="3485" y="1623"/>
              <a:ext cx="379" cy="211"/>
            </a:xfrm>
            <a:prstGeom prst="rect">
              <a:avLst/>
            </a:prstGeom>
            <a:solidFill>
              <a:schemeClr val="accent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FR" sz="1600" b="1" dirty="0">
                  <a:solidFill>
                    <a:srgbClr val="000000"/>
                  </a:solidFill>
                  <a:latin typeface="Arial" charset="0"/>
                </a:rPr>
                <a:t>CAP</a:t>
              </a:r>
            </a:p>
          </p:txBody>
        </p:sp>
        <p:sp>
          <p:nvSpPr>
            <p:cNvPr id="28688" name="AutoShape 15"/>
            <p:cNvSpPr>
              <a:spLocks noChangeArrowheads="1"/>
            </p:cNvSpPr>
            <p:nvPr/>
          </p:nvSpPr>
          <p:spPr bwMode="auto">
            <a:xfrm>
              <a:off x="3526" y="2573"/>
              <a:ext cx="235" cy="234"/>
            </a:xfrm>
            <a:prstGeom prst="upArrow">
              <a:avLst>
                <a:gd name="adj1" fmla="val 50000"/>
                <a:gd name="adj2" fmla="val 25000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fr-FR">
                <a:latin typeface="Times New Roman" pitchFamily="16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42805" y="571500"/>
            <a:ext cx="6402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LES PARCOURS EN VOIE PROFESSIONNELLE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A8891-ACDD-45AA-8522-C66CCC9FC333}" type="slidenum">
              <a:rPr lang="fr-FR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4777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875"/>
              </a:spcBef>
              <a:buClrTx/>
              <a:buFontTx/>
              <a:buNone/>
            </a:pPr>
            <a:fld id="{81F93B95-297F-4F63-8EA0-588F1754D070}" type="slidenum">
              <a:rPr lang="fr-FR" altLang="fr-FR" sz="1400">
                <a:solidFill>
                  <a:srgbClr val="000000"/>
                </a:solidFill>
                <a:latin typeface="Arial" pitchFamily="34" charset="0"/>
              </a:rPr>
              <a:pPr algn="r">
                <a:lnSpc>
                  <a:spcPct val="100000"/>
                </a:lnSpc>
                <a:spcBef>
                  <a:spcPts val="875"/>
                </a:spcBef>
                <a:buClrTx/>
                <a:buFontTx/>
                <a:buNone/>
              </a:pPr>
              <a:t>18</a:t>
            </a:fld>
            <a:endParaRPr lang="fr-FR" altLang="fr-FR" sz="1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643313" y="1571625"/>
            <a:ext cx="5318125" cy="2495550"/>
            <a:chOff x="2295" y="990"/>
            <a:chExt cx="3350" cy="1572"/>
          </a:xfrm>
        </p:grpSpPr>
        <p:sp>
          <p:nvSpPr>
            <p:cNvPr id="1038" name="Text Box 4"/>
            <p:cNvSpPr txBox="1">
              <a:spLocks noChangeArrowheads="1"/>
            </p:cNvSpPr>
            <p:nvPr/>
          </p:nvSpPr>
          <p:spPr bwMode="auto">
            <a:xfrm>
              <a:off x="2295" y="2115"/>
              <a:ext cx="3350" cy="4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000" dirty="0">
                  <a:solidFill>
                    <a:srgbClr val="000000"/>
                  </a:solidFill>
                  <a:latin typeface="Arial" charset="0"/>
                </a:rPr>
                <a:t>-</a:t>
              </a:r>
              <a:r>
                <a:rPr lang="en-GB" sz="2000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GB" sz="2000" b="1" dirty="0" err="1">
                  <a:solidFill>
                    <a:srgbClr val="000000"/>
                  </a:solidFill>
                  <a:latin typeface="+mn-lt"/>
                </a:rPr>
                <a:t>Avoir</a:t>
              </a:r>
              <a:r>
                <a:rPr lang="en-GB" sz="2000" b="1" dirty="0">
                  <a:solidFill>
                    <a:srgbClr val="000000"/>
                  </a:solidFill>
                  <a:latin typeface="+mn-lt"/>
                </a:rPr>
                <a:t> 16 </a:t>
              </a:r>
              <a:r>
                <a:rPr lang="en-GB" sz="2000" b="1" dirty="0" err="1">
                  <a:solidFill>
                    <a:srgbClr val="000000"/>
                  </a:solidFill>
                  <a:latin typeface="+mn-lt"/>
                </a:rPr>
                <a:t>ans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ou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15 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ans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à la sortie d ’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une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+mn-lt"/>
                </a:rPr>
                <a:t>classe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 de 3</a:t>
              </a:r>
              <a:r>
                <a:rPr lang="en-GB" sz="2000" baseline="30000" dirty="0">
                  <a:solidFill>
                    <a:srgbClr val="000000"/>
                  </a:solidFill>
                  <a:latin typeface="+mn-lt"/>
                </a:rPr>
                <a:t>ème</a:t>
              </a:r>
            </a:p>
          </p:txBody>
        </p:sp>
        <p:sp>
          <p:nvSpPr>
            <p:cNvPr id="1039" name="Text Box 5"/>
            <p:cNvSpPr txBox="1">
              <a:spLocks noChangeArrowheads="1"/>
            </p:cNvSpPr>
            <p:nvPr/>
          </p:nvSpPr>
          <p:spPr bwMode="auto">
            <a:xfrm>
              <a:off x="2385" y="1395"/>
              <a:ext cx="3230" cy="4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000" dirty="0">
                  <a:solidFill>
                    <a:srgbClr val="000000"/>
                  </a:solidFill>
                  <a:latin typeface="Arial" charset="0"/>
                </a:rPr>
                <a:t>-</a:t>
              </a:r>
              <a:r>
                <a:rPr lang="en-GB" sz="2000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GB" sz="2000" b="1" dirty="0" err="1">
                  <a:solidFill>
                    <a:srgbClr val="000000"/>
                  </a:solidFill>
                  <a:latin typeface="+mj-lt"/>
                </a:rPr>
                <a:t>Trouver</a:t>
              </a:r>
              <a:r>
                <a:rPr lang="en-GB" sz="2000" b="1" dirty="0">
                  <a:solidFill>
                    <a:srgbClr val="000000"/>
                  </a:solidFill>
                  <a:latin typeface="+mj-lt"/>
                </a:rPr>
                <a:t> un patron  : </a:t>
              </a:r>
              <a:r>
                <a:rPr lang="en-GB" sz="2000" dirty="0" err="1">
                  <a:solidFill>
                    <a:srgbClr val="000000"/>
                  </a:solidFill>
                  <a:latin typeface="+mj-lt"/>
                </a:rPr>
                <a:t>démarche</a:t>
              </a:r>
              <a:r>
                <a:rPr lang="en-GB" sz="2000" dirty="0">
                  <a:solidFill>
                    <a:srgbClr val="000000"/>
                  </a:solidFill>
                  <a:latin typeface="+mj-lt"/>
                </a:rPr>
                <a:t> de l ’</a:t>
              </a:r>
              <a:r>
                <a:rPr lang="en-GB" sz="2000" dirty="0" err="1">
                  <a:solidFill>
                    <a:srgbClr val="000000"/>
                  </a:solidFill>
                  <a:latin typeface="+mj-lt"/>
                </a:rPr>
                <a:t>élève</a:t>
              </a:r>
              <a:r>
                <a:rPr lang="en-GB" sz="2000" dirty="0">
                  <a:solidFill>
                    <a:srgbClr val="000000"/>
                  </a:solidFill>
                  <a:latin typeface="+mj-lt"/>
                </a:rPr>
                <a:t> et de la </a:t>
              </a:r>
              <a:r>
                <a:rPr lang="en-GB" sz="2000" dirty="0" err="1">
                  <a:solidFill>
                    <a:srgbClr val="000000"/>
                  </a:solidFill>
                  <a:latin typeface="+mj-lt"/>
                </a:rPr>
                <a:t>famille</a:t>
              </a:r>
              <a:r>
                <a:rPr lang="en-GB" sz="2000" dirty="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510" y="990"/>
              <a:ext cx="789" cy="2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b="1" u="sng" dirty="0">
                  <a:solidFill>
                    <a:srgbClr val="002060"/>
                  </a:solidFill>
                  <a:latin typeface="+mn-lt"/>
                </a:rPr>
                <a:t>Il </a:t>
              </a:r>
              <a:r>
                <a:rPr lang="en-GB" b="1" u="sng" dirty="0" err="1">
                  <a:solidFill>
                    <a:srgbClr val="002060"/>
                  </a:solidFill>
                  <a:latin typeface="+mn-lt"/>
                </a:rPr>
                <a:t>faut</a:t>
              </a:r>
              <a:r>
                <a:rPr lang="en-GB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:</a:t>
              </a:r>
            </a:p>
          </p:txBody>
        </p:sp>
      </p:grp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42875" y="4071938"/>
            <a:ext cx="357187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Salaire</a:t>
            </a:r>
            <a:r>
              <a:rPr lang="en-GB" sz="2000" dirty="0">
                <a:latin typeface="+mj-lt"/>
              </a:rPr>
              <a:t> : de 25 à 75% du SMIC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83568" y="4532878"/>
            <a:ext cx="8072437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Formation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dirty="0">
                <a:latin typeface="+mn-lt"/>
              </a:rPr>
              <a:t>: </a:t>
            </a:r>
            <a:r>
              <a:rPr lang="en-GB" sz="2000" dirty="0">
                <a:latin typeface="+mn-lt"/>
              </a:rPr>
              <a:t>1/4 du temps au C.F.A., le </a:t>
            </a:r>
            <a:r>
              <a:rPr lang="en-GB" sz="2000" dirty="0" err="1">
                <a:latin typeface="+mn-lt"/>
              </a:rPr>
              <a:t>reste</a:t>
            </a:r>
            <a:r>
              <a:rPr lang="en-GB" sz="2000" dirty="0">
                <a:latin typeface="+mn-lt"/>
              </a:rPr>
              <a:t> du temps chez un patron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AB282-2E50-4425-9CA2-1DA0B78E6DD8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785938" y="4286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L’APPRENTISAGE</a:t>
            </a:r>
          </a:p>
        </p:txBody>
      </p:sp>
      <p:pic>
        <p:nvPicPr>
          <p:cNvPr id="38920" name="Picture 5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28875"/>
            <a:ext cx="283051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61751" y="1764680"/>
            <a:ext cx="3134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Il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faut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signer un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contrat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 travail</a:t>
            </a:r>
            <a:r>
              <a:rPr lang="en-GB" b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entre </a:t>
            </a:r>
            <a:endParaRPr lang="fr-FR" dirty="0">
              <a:latin typeface="+mn-lt"/>
            </a:endParaRPr>
          </a:p>
        </p:txBody>
      </p:sp>
      <p:pic>
        <p:nvPicPr>
          <p:cNvPr id="38922" name="Picture 7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214938"/>
            <a:ext cx="3124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214938"/>
            <a:ext cx="31892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3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52" y="112685"/>
            <a:ext cx="2211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86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5656" y="2132856"/>
            <a:ext cx="6620967" cy="1915647"/>
          </a:xfrm>
        </p:spPr>
        <p:txBody>
          <a:bodyPr/>
          <a:lstStyle/>
          <a:p>
            <a:r>
              <a:rPr lang="fr-FR" dirty="0"/>
              <a:t>III- La PROCEDURE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7D0829D0-D31A-423F-A1FC-27F545BB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05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339752" y="762000"/>
            <a:ext cx="7055380" cy="1400530"/>
          </a:xfrm>
        </p:spPr>
        <p:txBody>
          <a:bodyPr>
            <a:normAutofit/>
          </a:bodyPr>
          <a:lstStyle/>
          <a:p>
            <a:pPr indent="179388" eaLnBrk="1" hangingPunct="1"/>
            <a:r>
              <a:rPr lang="fr-FR" altLang="fr-FR" sz="3600" b="1" dirty="0">
                <a:solidFill>
                  <a:schemeClr val="accent3"/>
                </a:solidFill>
              </a:rPr>
              <a:t>Réunion orientation 3</a:t>
            </a:r>
            <a:r>
              <a:rPr lang="fr-FR" altLang="fr-FR" sz="3600" b="1" baseline="30000" dirty="0">
                <a:solidFill>
                  <a:schemeClr val="accent3"/>
                </a:solidFill>
              </a:rPr>
              <a:t>e</a:t>
            </a:r>
            <a:endParaRPr lang="fr-FR" altLang="fr-FR" sz="3600" b="1" dirty="0">
              <a:solidFill>
                <a:schemeClr val="accent3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2648" y="2492896"/>
            <a:ext cx="8153400" cy="3603104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3200" dirty="0">
                <a:solidFill>
                  <a:schemeClr val="tx2"/>
                </a:solidFill>
              </a:rPr>
              <a:t>I)Quelques rappels sur le DNB et les points pour l’orientation</a:t>
            </a:r>
            <a:br>
              <a:rPr lang="fr-FR" altLang="fr-FR" sz="3200" dirty="0">
                <a:solidFill>
                  <a:schemeClr val="tx2"/>
                </a:solidFill>
              </a:rPr>
            </a:br>
            <a:r>
              <a:rPr lang="fr-FR" altLang="fr-FR" sz="3200" dirty="0">
                <a:solidFill>
                  <a:schemeClr val="tx2"/>
                </a:solidFill>
              </a:rPr>
              <a:t>II)Quelle Orientation après la 3eme ?</a:t>
            </a:r>
            <a:br>
              <a:rPr lang="fr-FR" altLang="fr-FR" sz="3200" dirty="0">
                <a:solidFill>
                  <a:schemeClr val="tx2"/>
                </a:solidFill>
              </a:rPr>
            </a:br>
            <a:r>
              <a:rPr lang="fr-FR" altLang="fr-FR" sz="3200" dirty="0">
                <a:solidFill>
                  <a:schemeClr val="tx2"/>
                </a:solidFill>
              </a:rPr>
              <a:t>III)  L a procédure</a:t>
            </a:r>
            <a:br>
              <a:rPr lang="fr-FR" altLang="fr-FR" sz="1800" dirty="0">
                <a:solidFill>
                  <a:schemeClr val="tx2"/>
                </a:solidFill>
              </a:rPr>
            </a:br>
            <a:r>
              <a:rPr lang="fr-FR" altLang="fr-FR" sz="3200" dirty="0">
                <a:solidFill>
                  <a:schemeClr val="tx2"/>
                </a:solidFill>
              </a:rPr>
              <a:t>IV) Le calendrier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356A27-3DFF-4766-A513-BD680F12A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171"/>
            <a:ext cx="1667258" cy="16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nouveautés 2020-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7589411" cy="4113964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L’utilisation des téléservices, les parents peuvent saisir en ligne les vœux pour l’orientation de leurs enfants ce sont les </a:t>
            </a:r>
            <a:r>
              <a:rPr lang="fr-FR" b="1" dirty="0">
                <a:solidFill>
                  <a:schemeClr val="accent3"/>
                </a:solidFill>
              </a:rPr>
              <a:t>TELESERVICES ORIENTATION (TSO) au 2</a:t>
            </a:r>
            <a:r>
              <a:rPr lang="fr-FR" b="1" baseline="30000" dirty="0">
                <a:solidFill>
                  <a:schemeClr val="accent3"/>
                </a:solidFill>
              </a:rPr>
              <a:t>e</a:t>
            </a:r>
            <a:r>
              <a:rPr lang="fr-FR" b="1" dirty="0">
                <a:solidFill>
                  <a:schemeClr val="accent3"/>
                </a:solidFill>
              </a:rPr>
              <a:t> et 3</a:t>
            </a:r>
            <a:r>
              <a:rPr lang="fr-FR" b="1" baseline="30000" dirty="0">
                <a:solidFill>
                  <a:schemeClr val="accent3"/>
                </a:solidFill>
              </a:rPr>
              <a:t>e</a:t>
            </a:r>
            <a:r>
              <a:rPr lang="fr-FR" b="1" dirty="0">
                <a:solidFill>
                  <a:schemeClr val="accent3"/>
                </a:solidFill>
              </a:rPr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Plus de vœux sont possibles sur </a:t>
            </a:r>
            <a:r>
              <a:rPr lang="fr-FR" dirty="0" err="1"/>
              <a:t>Affelnet</a:t>
            </a:r>
            <a:r>
              <a:rPr lang="fr-FR" dirty="0"/>
              <a:t> (15 au lieu de 4) à saisir dans les </a:t>
            </a:r>
            <a:r>
              <a:rPr lang="fr-FR" b="1" dirty="0">
                <a:solidFill>
                  <a:schemeClr val="accent3"/>
                </a:solidFill>
              </a:rPr>
              <a:t>TELESERVIVES AFFECTATION (TSA) au mois de mai (3</a:t>
            </a:r>
            <a:r>
              <a:rPr lang="fr-FR" b="1" baseline="30000" dirty="0">
                <a:solidFill>
                  <a:schemeClr val="accent3"/>
                </a:solidFill>
              </a:rPr>
              <a:t>e</a:t>
            </a:r>
            <a:r>
              <a:rPr lang="fr-FR" b="1" dirty="0">
                <a:solidFill>
                  <a:schemeClr val="accent3"/>
                </a:solidFill>
              </a:rPr>
              <a:t> trimestre)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parents peuvent inscrire leurs enfants au lycée avec  </a:t>
            </a:r>
            <a:r>
              <a:rPr lang="fr-FR" b="1" dirty="0">
                <a:solidFill>
                  <a:schemeClr val="accent3"/>
                </a:solidFill>
              </a:rPr>
              <a:t>TSI Téléservices Inscriptions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Trois phases d’orientation (au lieu de 2). Fin juin, début juillet et septembre.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84B19ED-FC4F-48B7-9C45-D0591D15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344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05" y="241522"/>
            <a:ext cx="7055380" cy="1400530"/>
          </a:xfrm>
        </p:spPr>
        <p:txBody>
          <a:bodyPr>
            <a:normAutofit/>
          </a:bodyPr>
          <a:lstStyle/>
          <a:p>
            <a:r>
              <a:rPr lang="fr-FR" dirty="0"/>
              <a:t> La saisie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907" y="1445469"/>
            <a:ext cx="7343523" cy="4746035"/>
          </a:xfrm>
        </p:spPr>
        <p:txBody>
          <a:bodyPr/>
          <a:lstStyle/>
          <a:p>
            <a:r>
              <a:rPr lang="fr-FR" dirty="0"/>
              <a:t>Comment faire? Etape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10065" r="15290" b="5538"/>
          <a:stretch/>
        </p:blipFill>
        <p:spPr bwMode="auto">
          <a:xfrm>
            <a:off x="1447991" y="2051877"/>
            <a:ext cx="6362264" cy="434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236296" y="941787"/>
            <a:ext cx="182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 connecter sur </a:t>
            </a:r>
            <a:r>
              <a:rPr lang="fr-FR" dirty="0" err="1"/>
              <a:t>Elyco</a:t>
            </a:r>
            <a:endParaRPr lang="fr-FR" dirty="0"/>
          </a:p>
        </p:txBody>
      </p:sp>
      <p:sp>
        <p:nvSpPr>
          <p:cNvPr id="5" name="Flèche gauche 4"/>
          <p:cNvSpPr/>
          <p:nvPr/>
        </p:nvSpPr>
        <p:spPr>
          <a:xfrm rot="18750484">
            <a:off x="6552219" y="1881324"/>
            <a:ext cx="1368152" cy="422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BDE8642-4C68-428C-982A-5374CEAF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5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La saisie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260848"/>
          </a:xfrm>
        </p:spPr>
        <p:txBody>
          <a:bodyPr/>
          <a:lstStyle/>
          <a:p>
            <a:r>
              <a:rPr lang="fr-FR" dirty="0"/>
              <a:t>Comment faire : étape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6414" b="83061"/>
          <a:stretch/>
        </p:blipFill>
        <p:spPr bwMode="auto">
          <a:xfrm>
            <a:off x="171407" y="3168781"/>
            <a:ext cx="9035882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7263"/>
            <a:ext cx="10429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88224" y="1916832"/>
            <a:ext cx="182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l’onglet services académiques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4221088"/>
            <a:ext cx="7657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est aussi possible d’accéder aux </a:t>
            </a:r>
            <a:r>
              <a:rPr lang="fr-FR" dirty="0" err="1"/>
              <a:t>téléservices</a:t>
            </a:r>
            <a:r>
              <a:rPr lang="fr-FR" dirty="0"/>
              <a:t> directement (sans passer par </a:t>
            </a:r>
            <a:r>
              <a:rPr lang="fr-FR" dirty="0" err="1"/>
              <a:t>Elyco</a:t>
            </a:r>
            <a:r>
              <a:rPr lang="fr-FR" dirty="0"/>
              <a:t>), à partir du lien suivant :</a:t>
            </a:r>
          </a:p>
          <a:p>
            <a:endParaRPr lang="fr-FR" dirty="0"/>
          </a:p>
          <a:p>
            <a:r>
              <a:rPr lang="fr-FR" dirty="0" err="1">
                <a:hlinkClick r:id="rId4"/>
              </a:rPr>
              <a:t>Téléservices</a:t>
            </a:r>
            <a:r>
              <a:rPr lang="fr-FR" dirty="0"/>
              <a:t> : </a:t>
            </a:r>
            <a:r>
              <a:rPr lang="fr-FR" dirty="0">
                <a:hlinkClick r:id="rId4"/>
              </a:rPr>
              <a:t>https://www.education.gouv.fr/cid140661/accedez-au-portail-scolarite-services-de-votre-academie.html</a:t>
            </a:r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FE4A2626-1B74-4654-AD21-641F8E31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39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300" y="268249"/>
            <a:ext cx="7055380" cy="1400530"/>
          </a:xfrm>
        </p:spPr>
        <p:txBody>
          <a:bodyPr>
            <a:normAutofit/>
          </a:bodyPr>
          <a:lstStyle/>
          <a:p>
            <a:r>
              <a:rPr lang="fr-FR" dirty="0"/>
              <a:t>Les nouveautés 2020- La saisie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98051"/>
            <a:ext cx="8153400" cy="4495800"/>
          </a:xfrm>
        </p:spPr>
        <p:txBody>
          <a:bodyPr/>
          <a:lstStyle/>
          <a:p>
            <a:r>
              <a:rPr lang="fr-FR" dirty="0"/>
              <a:t>Comment faire : étape 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0259" y="131811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page suivante s’affiche choisir, orientation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3153" r="28649" b="5671"/>
          <a:stretch/>
        </p:blipFill>
        <p:spPr bwMode="auto">
          <a:xfrm>
            <a:off x="121373" y="1964442"/>
            <a:ext cx="6482878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349" y="3254821"/>
            <a:ext cx="10429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99606" y="2718642"/>
            <a:ext cx="2786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 2eme trimestre : </a:t>
            </a:r>
            <a:r>
              <a:rPr lang="fr-FR" b="1" dirty="0">
                <a:solidFill>
                  <a:schemeClr val="accent3"/>
                </a:solidFill>
              </a:rPr>
              <a:t>intentions provisoires</a:t>
            </a:r>
            <a:r>
              <a:rPr lang="fr-FR" dirty="0"/>
              <a:t>, trois choix possibles, vous pouvez mettre les trois, les classer alors par ordre de préférence</a:t>
            </a: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EB8D1B06-8011-4BB7-B4E1-D0636DAD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96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48733"/>
          </a:xfrm>
        </p:spPr>
        <p:txBody>
          <a:bodyPr>
            <a:normAutofit/>
          </a:bodyPr>
          <a:lstStyle/>
          <a:p>
            <a:r>
              <a:rPr lang="fr-FR" dirty="0"/>
              <a:t> La saisie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98051"/>
            <a:ext cx="8153400" cy="4495800"/>
          </a:xfrm>
        </p:spPr>
        <p:txBody>
          <a:bodyPr/>
          <a:lstStyle/>
          <a:p>
            <a:r>
              <a:rPr lang="fr-FR" dirty="0"/>
              <a:t>Comment faire : étape 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59685" y="122125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page suivante s’affiche choisir, orientation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3153" r="28649" b="5671"/>
          <a:stretch/>
        </p:blipFill>
        <p:spPr bwMode="auto">
          <a:xfrm>
            <a:off x="190571" y="2064186"/>
            <a:ext cx="5954547" cy="41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8956" y="2118637"/>
            <a:ext cx="10429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45118" y="2192688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 3eme trimestre : </a:t>
            </a:r>
            <a:r>
              <a:rPr lang="fr-FR" b="1" dirty="0">
                <a:solidFill>
                  <a:schemeClr val="accent3"/>
                </a:solidFill>
              </a:rPr>
              <a:t>Choix définitifs fin mai </a:t>
            </a:r>
            <a:r>
              <a:rPr lang="fr-FR" dirty="0"/>
              <a:t> trois choix possibles, vous pouvez mettre les trois, les classer alors par ordre de préférence </a:t>
            </a:r>
            <a:r>
              <a:rPr lang="fr-FR" b="1" dirty="0">
                <a:solidFill>
                  <a:schemeClr val="accent5"/>
                </a:solidFill>
              </a:rPr>
              <a:t>(la date vous sera donnée ultérieurement).</a:t>
            </a:r>
          </a:p>
          <a:p>
            <a:r>
              <a:rPr lang="fr-FR" b="1" dirty="0">
                <a:solidFill>
                  <a:schemeClr val="accent3"/>
                </a:solidFill>
              </a:rPr>
              <a:t>La décision du conseil de classe sera renseignée après le conseil (début juin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DC0698B8-100F-4879-B1D2-76359025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787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 La saisie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88840"/>
            <a:ext cx="7128676" cy="4195481"/>
          </a:xfrm>
        </p:spPr>
        <p:txBody>
          <a:bodyPr>
            <a:normAutofit/>
          </a:bodyPr>
          <a:lstStyle/>
          <a:p>
            <a:r>
              <a:rPr lang="fr-FR" dirty="0"/>
              <a:t>Au mois de juin, vous pourrez alors faire vos choix d’établissements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en </a:t>
            </a:r>
            <a:r>
              <a:rPr lang="fr-FR" b="1" dirty="0"/>
              <a:t>2de générale et technologique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ou en </a:t>
            </a:r>
            <a:r>
              <a:rPr lang="fr-FR" b="1" dirty="0"/>
              <a:t>2de professionnelle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ou </a:t>
            </a:r>
            <a:r>
              <a:rPr lang="fr-FR" b="1" dirty="0"/>
              <a:t>les deux </a:t>
            </a:r>
            <a:r>
              <a:rPr lang="fr-FR" dirty="0"/>
              <a:t>(si les deux ont été acceptés par le conseil de classe).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dans la limite de 15 vœux </a:t>
            </a:r>
            <a:r>
              <a:rPr lang="fr-FR" dirty="0"/>
              <a:t>(10 dans l’académie-5 hors académie)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Les parents qui ont des difficultés à saisir en ligne pourront encore le faire en version papier </a:t>
            </a:r>
            <a:r>
              <a:rPr lang="fr-FR" dirty="0"/>
              <a:t>(le collège saisira les vœux)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ED9ED719-D508-40A6-9FBE-FE53BAC5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765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vœux d’un élève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4776" y="1700809"/>
            <a:ext cx="7055379" cy="435783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Pour un Bac pro </a:t>
            </a:r>
            <a:r>
              <a:rPr lang="fr-FR" b="1" dirty="0">
                <a:solidFill>
                  <a:schemeClr val="accent3"/>
                </a:solidFill>
              </a:rPr>
              <a:t>Artisanat et métiers d'art option communication visuelle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/>
              <a:t>(très demandé-seulement deux formations dans le public dans l’académie, il est aussi possible de faire des vœux en privé),</a:t>
            </a:r>
          </a:p>
          <a:p>
            <a:r>
              <a:rPr lang="fr-FR" dirty="0"/>
              <a:t>Vœu 1-lycée professionnel Léonard de Vinci Mayenne (53)</a:t>
            </a:r>
          </a:p>
          <a:p>
            <a:r>
              <a:rPr lang="fr-FR" dirty="0"/>
              <a:t>vœu 2- lycée professionnel Les trois Rivières –Pontchâteau (44)</a:t>
            </a:r>
          </a:p>
          <a:p>
            <a:r>
              <a:rPr lang="fr-FR" dirty="0"/>
              <a:t>Vœu 3- lycée professionnel d’Arsonval (Joué les Tours)</a:t>
            </a:r>
          </a:p>
          <a:p>
            <a:r>
              <a:rPr lang="fr-FR" b="1" dirty="0">
                <a:solidFill>
                  <a:schemeClr val="accent3"/>
                </a:solidFill>
              </a:rPr>
              <a:t>SI L’ELEVE A OBTENU LE PASSAGE EN 2DE GENERALE, IL PEUT AUSSI ELARGIR SES VOEUX</a:t>
            </a:r>
          </a:p>
          <a:p>
            <a:r>
              <a:rPr lang="fr-FR" dirty="0"/>
              <a:t>Vœu 4 2de générale option arts plastiques Lycée Raphael </a:t>
            </a:r>
            <a:r>
              <a:rPr lang="fr-FR" dirty="0" err="1"/>
              <a:t>Elizé</a:t>
            </a:r>
            <a:r>
              <a:rPr lang="fr-FR" dirty="0"/>
              <a:t> sablé</a:t>
            </a:r>
          </a:p>
          <a:p>
            <a:r>
              <a:rPr lang="fr-FR" dirty="0"/>
              <a:t>Vœu 5 2de générale option arts plastiques Lycée Bellevue Le Mans</a:t>
            </a:r>
          </a:p>
          <a:p>
            <a:r>
              <a:rPr lang="fr-FR" dirty="0"/>
              <a:t>Vœux 6 2de générale option arts plastiques Lycée Renoir Angers</a:t>
            </a:r>
          </a:p>
          <a:p>
            <a:r>
              <a:rPr lang="fr-FR" dirty="0"/>
              <a:t>Vœux 7 2de générale lycée d’Estournelles de Constant 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9156424-B9E8-4D99-912A-709FAA08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72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008" y="452718"/>
            <a:ext cx="8873480" cy="1104074"/>
          </a:xfrm>
        </p:spPr>
        <p:txBody>
          <a:bodyPr/>
          <a:lstStyle/>
          <a:p>
            <a:r>
              <a:rPr lang="fr-FR" sz="3200" dirty="0"/>
              <a:t>2de Générale et technolo</a:t>
            </a:r>
            <a:r>
              <a:rPr lang="fr-FR" dirty="0"/>
              <a:t>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365361"/>
            <a:ext cx="8153400" cy="4063752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Si un élève souhaite faire une option qui n’existe pas dans le lycée de secteur : </a:t>
            </a:r>
            <a:r>
              <a:rPr lang="fr-FR" sz="2400" b="1" dirty="0">
                <a:solidFill>
                  <a:schemeClr val="accent3"/>
                </a:solidFill>
              </a:rPr>
              <a:t>il doit faire une demande de dérogation pour un autre lycée, mais doit quand même mettre son lycée de secteur en dernier</a:t>
            </a:r>
          </a:p>
          <a:p>
            <a:r>
              <a:rPr lang="fr-FR" sz="1800" dirty="0"/>
              <a:t>Exemple :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/>
              <a:t>un élève du Vieux Chêne souhaite faire une seconde GT avec option « arts plastiques » (qui n’existe pas à La Flèche) peut demander :</a:t>
            </a:r>
          </a:p>
          <a:p>
            <a:r>
              <a:rPr lang="fr-FR" sz="1800" dirty="0"/>
              <a:t> en vœu 1 Le lycée Bellevue au Mans (dérogation)</a:t>
            </a:r>
          </a:p>
          <a:p>
            <a:r>
              <a:rPr lang="fr-FR" sz="1800" dirty="0"/>
              <a:t> vœu 2 Le lycée Malraux à Allonnes (dérogation)</a:t>
            </a:r>
          </a:p>
          <a:p>
            <a:r>
              <a:rPr lang="fr-FR" sz="1800" dirty="0"/>
              <a:t> vœu 3 Le Lycée Raphaël </a:t>
            </a:r>
            <a:r>
              <a:rPr lang="fr-FR" sz="1800" dirty="0" err="1"/>
              <a:t>Elizé</a:t>
            </a:r>
            <a:r>
              <a:rPr lang="fr-FR" sz="1800" dirty="0"/>
              <a:t> à Sablé (dérogation)</a:t>
            </a:r>
          </a:p>
          <a:p>
            <a:r>
              <a:rPr lang="fr-FR" sz="1800" b="1" dirty="0">
                <a:solidFill>
                  <a:schemeClr val="accent3"/>
                </a:solidFill>
              </a:rPr>
              <a:t>Vœu 4 – Lycée d’Estournelles de Constant La Flèche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41760" r="20734" b="33152"/>
          <a:stretch/>
        </p:blipFill>
        <p:spPr bwMode="auto">
          <a:xfrm>
            <a:off x="896389" y="4987341"/>
            <a:ext cx="7498855" cy="14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715EFD-406F-4343-BE29-25DA1CA9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458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9634"/>
            <a:ext cx="7704856" cy="1400530"/>
          </a:xfrm>
        </p:spPr>
        <p:txBody>
          <a:bodyPr>
            <a:normAutofit fontScale="90000"/>
          </a:bodyPr>
          <a:lstStyle/>
          <a:p>
            <a:r>
              <a:rPr lang="fr-FR" dirty="0"/>
              <a:t>Les 2de GT qui ne demandent pas de dérogation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1975" r="19089" b="7018"/>
          <a:stretch/>
        </p:blipFill>
        <p:spPr bwMode="auto">
          <a:xfrm>
            <a:off x="976270" y="2636912"/>
            <a:ext cx="7213422" cy="37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87404" y="163113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Seules les 2des de </a:t>
            </a:r>
            <a:r>
              <a:rPr lang="fr-FR" b="1" dirty="0">
                <a:solidFill>
                  <a:schemeClr val="accent3"/>
                </a:solidFill>
              </a:rPr>
              <a:t>l’enseignement agricole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/>
              <a:t>et la seconde </a:t>
            </a:r>
            <a:r>
              <a:rPr lang="fr-FR" b="1" dirty="0">
                <a:solidFill>
                  <a:schemeClr val="accent3"/>
                </a:solidFill>
              </a:rPr>
              <a:t>création et culture design </a:t>
            </a:r>
            <a:r>
              <a:rPr lang="fr-FR" dirty="0"/>
              <a:t>ne font pas l’objet d’une demande de dérogation </a:t>
            </a:r>
          </a:p>
        </p:txBody>
      </p:sp>
    </p:spTree>
    <p:extLst>
      <p:ext uri="{BB962C8B-B14F-4D97-AF65-F5344CB8AC3E}">
        <p14:creationId xmlns:p14="http://schemas.microsoft.com/office/powerpoint/2010/main" val="1006339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" y="188640"/>
            <a:ext cx="1512168" cy="1400530"/>
          </a:xfrm>
        </p:spPr>
        <p:txBody>
          <a:bodyPr/>
          <a:lstStyle/>
          <a:p>
            <a:r>
              <a:rPr lang="fr-FR" sz="1800" dirty="0"/>
              <a:t>Les critères de dérogation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23567" r="35229" b="11198"/>
          <a:stretch/>
        </p:blipFill>
        <p:spPr bwMode="auto">
          <a:xfrm>
            <a:off x="1472565" y="188640"/>
            <a:ext cx="767143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0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35596" y="2708920"/>
            <a:ext cx="7272808" cy="1915647"/>
          </a:xfrm>
        </p:spPr>
        <p:txBody>
          <a:bodyPr>
            <a:normAutofit fontScale="90000"/>
          </a:bodyPr>
          <a:lstStyle/>
          <a:p>
            <a:r>
              <a:rPr lang="fr-FR" dirty="0"/>
              <a:t>I-Quelques rappels sur le DNB et le calcul des points pour l’orientation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2B35F7-1EB3-4442-BA8C-301A8EAC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1664352" cy="1639966"/>
          </a:xfrm>
          <a:prstGeom prst="rect">
            <a:avLst/>
          </a:prstGeom>
        </p:spPr>
      </p:pic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80177CE-E933-4B59-B3FB-708B1912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907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La voie professionnelle 2de pro ou C.A.P.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7344700" cy="419548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Il est conseillé de demander une affectation en Lycée professionnel même si l’élève a déjà trouvé un apprentissage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/>
              <a:t>(au cas où…), il sera toujours temps de renoncer à la place au lycée au mois d’Août.</a:t>
            </a:r>
          </a:p>
          <a:p>
            <a:r>
              <a:rPr lang="fr-FR" dirty="0"/>
              <a:t>L’élève a droit à </a:t>
            </a:r>
            <a:r>
              <a:rPr lang="fr-FR" b="1" dirty="0">
                <a:solidFill>
                  <a:schemeClr val="accent3"/>
                </a:solidFill>
              </a:rPr>
              <a:t>10  vœux dans l’académie </a:t>
            </a:r>
            <a:r>
              <a:rPr lang="fr-FR" dirty="0"/>
              <a:t>de Nantes et </a:t>
            </a:r>
            <a:r>
              <a:rPr lang="fr-FR" b="1" dirty="0">
                <a:solidFill>
                  <a:schemeClr val="accent3"/>
                </a:solidFill>
              </a:rPr>
              <a:t>5 en dehors</a:t>
            </a:r>
            <a:r>
              <a:rPr lang="fr-FR" dirty="0"/>
              <a:t>, il peut faire des vœux en voie générale et en voie professionnelle.</a:t>
            </a:r>
          </a:p>
          <a:p>
            <a:r>
              <a:rPr lang="fr-FR" b="1" dirty="0">
                <a:solidFill>
                  <a:schemeClr val="accent3"/>
                </a:solidFill>
              </a:rPr>
              <a:t>Attention, certaines séries professionnelles sont très demandées !  Exemple : « métiers de la vente et de la relation client »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E4DF34D4-4BFC-4727-A54A-A431E7B1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489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646" y="188640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voie professionnelle 2de pro ou C.A.P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Si vous demandez une seconde professionnelle très demandée, il est important de la demander dans plusieurs établissements pour les autres vœux ou de faire des vœux de formation moins demandées…</a:t>
            </a:r>
          </a:p>
          <a:p>
            <a:r>
              <a:rPr lang="fr-FR" sz="3200" dirty="0"/>
              <a:t>Exemple :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dirty="0"/>
              <a:t>un élève du Vieux Chêne souhaite faire une seconde pro: « métiers de la relation clients »- </a:t>
            </a:r>
          </a:p>
          <a:p>
            <a:r>
              <a:rPr lang="fr-FR" sz="3200" dirty="0"/>
              <a:t> en vœu 1 « Métiers de la relation client » lycée d’Estournelles de Constant</a:t>
            </a:r>
          </a:p>
          <a:p>
            <a:r>
              <a:rPr lang="fr-FR" sz="3200" dirty="0"/>
              <a:t>vœu 2 « Métiers de la relation client » Lycée Raphaël </a:t>
            </a:r>
            <a:r>
              <a:rPr lang="fr-FR" sz="3200" dirty="0" err="1"/>
              <a:t>Elizé</a:t>
            </a:r>
            <a:r>
              <a:rPr lang="fr-FR" sz="3200" dirty="0"/>
              <a:t> à Sablé</a:t>
            </a:r>
          </a:p>
          <a:p>
            <a:r>
              <a:rPr lang="fr-FR" sz="3200" dirty="0"/>
              <a:t>vœu 3 « Métiers de la relation client » Lycée Maréchal de </a:t>
            </a:r>
            <a:r>
              <a:rPr lang="fr-FR" sz="3200" dirty="0" err="1"/>
              <a:t>Hautecloque</a:t>
            </a:r>
            <a:r>
              <a:rPr lang="fr-FR" sz="3200" dirty="0"/>
              <a:t> à </a:t>
            </a:r>
            <a:r>
              <a:rPr lang="fr-FR" sz="3200" dirty="0" err="1"/>
              <a:t>Montval</a:t>
            </a:r>
            <a:r>
              <a:rPr lang="fr-FR" sz="3200" dirty="0"/>
              <a:t> sur Loir</a:t>
            </a:r>
          </a:p>
          <a:p>
            <a:r>
              <a:rPr lang="fr-FR" sz="3200" dirty="0"/>
              <a:t>vœu 4 « Gestion administration » lycée d’Estournelles de Constant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36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2471176"/>
            <a:ext cx="6620967" cy="1915647"/>
          </a:xfrm>
        </p:spPr>
        <p:txBody>
          <a:bodyPr/>
          <a:lstStyle/>
          <a:p>
            <a:r>
              <a:rPr lang="fr-FR" dirty="0"/>
              <a:t>IV- Le calendrier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581FD6-5BF1-4C35-A954-A534A10BE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04596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8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42" y="476672"/>
            <a:ext cx="2359098" cy="1400530"/>
          </a:xfrm>
        </p:spPr>
        <p:txBody>
          <a:bodyPr/>
          <a:lstStyle/>
          <a:p>
            <a:r>
              <a:rPr lang="fr-FR" dirty="0"/>
              <a:t>Les grandes étapes en résumé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10735" r="36004" b="23728"/>
          <a:stretch/>
        </p:blipFill>
        <p:spPr bwMode="auto">
          <a:xfrm>
            <a:off x="2389006" y="226359"/>
            <a:ext cx="6754994" cy="640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13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0" t="31857" r="36022" b="24976"/>
          <a:stretch/>
        </p:blipFill>
        <p:spPr bwMode="auto">
          <a:xfrm>
            <a:off x="1979712" y="1700808"/>
            <a:ext cx="6840760" cy="445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000543"/>
            <a:ext cx="6263292" cy="1400530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Les grandes étapes en résumé</a:t>
            </a:r>
          </a:p>
        </p:txBody>
      </p:sp>
    </p:spTree>
    <p:extLst>
      <p:ext uri="{BB962C8B-B14F-4D97-AF65-F5344CB8AC3E}">
        <p14:creationId xmlns:p14="http://schemas.microsoft.com/office/powerpoint/2010/main" val="2116892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2503114" cy="1400530"/>
          </a:xfrm>
        </p:spPr>
        <p:txBody>
          <a:bodyPr/>
          <a:lstStyle/>
          <a:p>
            <a:r>
              <a:rPr lang="fr-FR" dirty="0"/>
              <a:t>Les grandes étapes en résumé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2" t="40039" r="39140" b="4265"/>
          <a:stretch/>
        </p:blipFill>
        <p:spPr bwMode="auto">
          <a:xfrm>
            <a:off x="3472533" y="260648"/>
            <a:ext cx="56714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3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3"/>
                </a:solidFill>
              </a:rPr>
              <a:t>Les résultats/ les inscriptions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700" y="2052925"/>
            <a:ext cx="7200684" cy="4195481"/>
          </a:xfrm>
        </p:spPr>
        <p:txBody>
          <a:bodyPr>
            <a:normAutofit/>
          </a:bodyPr>
          <a:lstStyle/>
          <a:p>
            <a:r>
              <a:rPr lang="fr-FR" b="1" dirty="0"/>
              <a:t>Fin juin (au moment du DNB)</a:t>
            </a:r>
            <a:r>
              <a:rPr lang="fr-FR" dirty="0"/>
              <a:t>, les résultats seront disponibles dans les établissements d’accueil et dans les établissements d’origine.</a:t>
            </a:r>
          </a:p>
          <a:p>
            <a:r>
              <a:rPr lang="fr-FR" dirty="0"/>
              <a:t>Les élèves </a:t>
            </a:r>
            <a:r>
              <a:rPr lang="fr-FR" b="1" dirty="0">
                <a:solidFill>
                  <a:schemeClr val="accent3"/>
                </a:solidFill>
              </a:rPr>
              <a:t>doivent aller s’inscrire dans l’établissement où ils ont été affectés.</a:t>
            </a:r>
            <a:r>
              <a:rPr lang="fr-FR" dirty="0">
                <a:solidFill>
                  <a:schemeClr val="accent3"/>
                </a:solidFill>
              </a:rPr>
              <a:t> </a:t>
            </a:r>
            <a:r>
              <a:rPr lang="fr-FR" dirty="0"/>
              <a:t>(si ils ne s’inscrivent pas leur place sera donnée à un autre élève en liste d’attente).</a:t>
            </a:r>
          </a:p>
          <a:p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semaine de juillet : 2eme phase pour les élèves qui n’auraient pas eu de place</a:t>
            </a:r>
          </a:p>
          <a:p>
            <a:r>
              <a:rPr lang="fr-FR" b="1" dirty="0"/>
              <a:t>Fin Août : 3eme phase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8DC96BBA-4464-4D21-A4FD-FAB89BF6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9759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de doute…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648" y="2348880"/>
            <a:ext cx="8153400" cy="3747120"/>
          </a:xfrm>
        </p:spPr>
        <p:txBody>
          <a:bodyPr/>
          <a:lstStyle/>
          <a:p>
            <a:r>
              <a:rPr lang="fr-FR" dirty="0"/>
              <a:t>Ne pas hésiter à contacter :</a:t>
            </a:r>
          </a:p>
          <a:p>
            <a:r>
              <a:rPr lang="fr-FR" dirty="0"/>
              <a:t>Les professeurs principaux de 3eme </a:t>
            </a:r>
          </a:p>
          <a:p>
            <a:r>
              <a:rPr lang="fr-FR" dirty="0"/>
              <a:t>La conseillère d’orientation Mme OLLIVIER</a:t>
            </a:r>
          </a:p>
          <a:p>
            <a:r>
              <a:rPr lang="fr-FR" dirty="0"/>
              <a:t>Le collège Tel : 02 43 48 12 00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69950761-7D8B-44F3-813E-40C21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4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28812" y="353795"/>
            <a:ext cx="6072188" cy="14005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1" dirty="0"/>
              <a:t>I )Rappels : DNB sur 800 pts</a:t>
            </a:r>
            <a:br>
              <a:rPr lang="fr-FR" b="1" dirty="0">
                <a:solidFill>
                  <a:schemeClr val="accent1"/>
                </a:solidFill>
              </a:rPr>
            </a:b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258482" y="1939420"/>
            <a:ext cx="6757988" cy="53181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3"/>
                </a:solidFill>
              </a:rPr>
              <a:t>Pendant l’année Le Contrôle continu : 400 pts</a:t>
            </a:r>
          </a:p>
        </p:txBody>
      </p:sp>
      <p:sp>
        <p:nvSpPr>
          <p:cNvPr id="15364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7543800" cy="3148955"/>
          </a:xfrm>
        </p:spPr>
        <p:txBody>
          <a:bodyPr>
            <a:normAutofit/>
          </a:bodyPr>
          <a:lstStyle/>
          <a:p>
            <a:r>
              <a:rPr lang="fr-FR" altLang="fr-FR" b="1" dirty="0"/>
              <a:t>Sur le socle commun (8 domaines).</a:t>
            </a:r>
          </a:p>
          <a:p>
            <a:r>
              <a:rPr lang="fr-FR" altLang="fr-FR" dirty="0"/>
              <a:t>10 points si le candidat obtient le niveau « Maîtrise insuffisante  »</a:t>
            </a:r>
          </a:p>
          <a:p>
            <a:r>
              <a:rPr lang="fr-FR" altLang="fr-FR" dirty="0"/>
              <a:t>25 points s'il obtient le niveau « Maîtrise fragile » </a:t>
            </a:r>
          </a:p>
          <a:p>
            <a:r>
              <a:rPr lang="fr-FR" altLang="fr-FR" dirty="0"/>
              <a:t> 40 points s'il obtient le niveau « Maîtrise satisfaisante » </a:t>
            </a:r>
          </a:p>
          <a:p>
            <a:r>
              <a:rPr lang="fr-FR" altLang="fr-FR" dirty="0"/>
              <a:t>50 points s'il obtient le niveau « Très bonne maîtrise 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DF850B-EC4C-4B08-8228-A7EBEA06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7" y="189854"/>
            <a:ext cx="1561047" cy="1538175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D204E62B-BAA6-4956-902A-73ED0FBC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07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8620" y="404664"/>
            <a:ext cx="7055380" cy="14005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800" b="1" dirty="0"/>
              <a:t> Les 8 domaines de compétences évalués en contrôle continu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052925"/>
            <a:ext cx="7344816" cy="4195481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b="1" dirty="0"/>
              <a:t>Domaine 1</a:t>
            </a:r>
            <a:r>
              <a:rPr lang="fr-FR" dirty="0"/>
              <a:t> Les langages pour penser et communiquer </a:t>
            </a:r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D1-1</a:t>
            </a:r>
            <a:r>
              <a:rPr lang="fr-FR" dirty="0"/>
              <a:t> Langue française</a:t>
            </a:r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D1-2</a:t>
            </a:r>
            <a:r>
              <a:rPr lang="fr-FR" dirty="0"/>
              <a:t> Langues vivantes étrangères ou régionales</a:t>
            </a:r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D1-3</a:t>
            </a:r>
            <a:r>
              <a:rPr lang="fr-FR" dirty="0"/>
              <a:t> Langages mathématiques, scientifiques et informatiques</a:t>
            </a:r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D1-4</a:t>
            </a:r>
            <a:r>
              <a:rPr lang="fr-FR" dirty="0"/>
              <a:t> Langages des Arts et du corps</a:t>
            </a:r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Domaine 2 </a:t>
            </a:r>
            <a:r>
              <a:rPr lang="fr-FR" dirty="0"/>
              <a:t>: Les méthodes et outils pour apprendre</a:t>
            </a:r>
            <a:endParaRPr lang="fr-FR" b="1" dirty="0"/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Domaine 3 : </a:t>
            </a:r>
            <a:r>
              <a:rPr lang="fr-FR" dirty="0"/>
              <a:t>La formation de la personne et du citoyen</a:t>
            </a:r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Domaine 4 : </a:t>
            </a:r>
            <a:r>
              <a:rPr lang="fr-FR" dirty="0"/>
              <a:t>Les systèmes naturels et les systèmes techniques</a:t>
            </a:r>
          </a:p>
          <a:p>
            <a:pPr>
              <a:buFont typeface="Arial" charset="0"/>
              <a:buChar char="•"/>
              <a:defRPr/>
            </a:pPr>
            <a:r>
              <a:rPr lang="fr-FR" b="1" dirty="0"/>
              <a:t>Domaine 5 </a:t>
            </a:r>
            <a:r>
              <a:rPr lang="fr-FR" dirty="0"/>
              <a:t>: Les représentations du monde et de l’activité Humaine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5EC6D6-27C3-48D8-B6D7-BA0C159A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7447"/>
            <a:ext cx="1560711" cy="15363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E6EB4D-ECCE-4331-8E5B-CAF7C378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86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800" b="1" dirty="0"/>
              <a:t>Les épreuves terminales du DNB- sur 400pts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080" y="1454048"/>
            <a:ext cx="3298112" cy="5762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fr-FR" dirty="0">
                <a:solidFill>
                  <a:schemeClr val="bg1"/>
                </a:solidFill>
              </a:rPr>
              <a:t>Un oral (sur 100pts)</a:t>
            </a:r>
          </a:p>
        </p:txBody>
      </p:sp>
      <p:sp>
        <p:nvSpPr>
          <p:cNvPr id="17412" name="Espace réservé du contenu 3"/>
          <p:cNvSpPr>
            <a:spLocks noGrp="1"/>
          </p:cNvSpPr>
          <p:nvPr>
            <p:ph sz="half" idx="2"/>
          </p:nvPr>
        </p:nvSpPr>
        <p:spPr>
          <a:xfrm>
            <a:off x="323528" y="2166967"/>
            <a:ext cx="3818384" cy="2718792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sz="2400" dirty="0"/>
              <a:t>Sujet choisi par l’élève su un E.P.I ou sur un parcours (avenir, citoyen, Education Artistique et culturelle).</a:t>
            </a:r>
          </a:p>
          <a:p>
            <a:r>
              <a:rPr lang="fr-FR" altLang="fr-FR" sz="2400" dirty="0"/>
              <a:t>Jury composé des professeurs du collège </a:t>
            </a:r>
          </a:p>
          <a:p>
            <a:r>
              <a:rPr lang="fr-FR" altLang="fr-FR" sz="2400" dirty="0"/>
              <a:t>Feuille distribuées aux élèves pour les consignes des oraux</a:t>
            </a:r>
            <a:r>
              <a:rPr lang="fr-FR" altLang="fr-FR" dirty="0"/>
              <a:t>.</a:t>
            </a:r>
          </a:p>
          <a:p>
            <a:endParaRPr lang="fr-FR" altLang="fr-FR" dirty="0"/>
          </a:p>
          <a:p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90548"/>
            <a:ext cx="4356100" cy="639762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fr-FR" dirty="0">
                <a:solidFill>
                  <a:schemeClr val="bg1"/>
                </a:solidFill>
              </a:rPr>
              <a:t>Les écrits : quatre épreuves écrites  (300pts)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38202" y="2168823"/>
            <a:ext cx="4210262" cy="2520354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b="1" dirty="0"/>
              <a:t> </a:t>
            </a:r>
            <a:r>
              <a:rPr lang="fr-FR" sz="2600" b="1" dirty="0"/>
              <a:t>Mathématiques </a:t>
            </a:r>
            <a:r>
              <a:rPr lang="fr-FR" sz="2600" dirty="0"/>
              <a:t>(2h) 100 pts</a:t>
            </a:r>
          </a:p>
          <a:p>
            <a:pPr>
              <a:buFont typeface="Arial" charset="0"/>
              <a:buChar char="•"/>
              <a:defRPr/>
            </a:pPr>
            <a:r>
              <a:rPr lang="fr-FR" sz="2600" b="1" dirty="0"/>
              <a:t>Français </a:t>
            </a:r>
            <a:r>
              <a:rPr lang="fr-FR" sz="2600" dirty="0"/>
              <a:t>(3h) 100pts </a:t>
            </a:r>
          </a:p>
          <a:p>
            <a:pPr>
              <a:buFont typeface="Arial" charset="0"/>
              <a:buChar char="•"/>
              <a:defRPr/>
            </a:pPr>
            <a:r>
              <a:rPr lang="fr-FR" sz="2600" b="1" dirty="0"/>
              <a:t> Sciences  </a:t>
            </a:r>
            <a:r>
              <a:rPr lang="fr-FR" sz="2600" dirty="0"/>
              <a:t>(1h) 50 pts</a:t>
            </a:r>
          </a:p>
          <a:p>
            <a:pPr>
              <a:buFont typeface="Arial" charset="0"/>
              <a:buChar char="•"/>
              <a:defRPr/>
            </a:pPr>
            <a:r>
              <a:rPr lang="fr-FR" sz="2600" b="1" dirty="0"/>
              <a:t>Histoire-Géo enseignement moral et civique </a:t>
            </a:r>
            <a:r>
              <a:rPr lang="fr-FR" sz="2600" dirty="0"/>
              <a:t>(2h) 50 pts </a:t>
            </a:r>
            <a:r>
              <a:rPr lang="fr-FR" sz="2600" b="1" dirty="0"/>
              <a:t> </a:t>
            </a:r>
          </a:p>
          <a:p>
            <a:pPr>
              <a:buFont typeface="Arial" charset="0"/>
              <a:buNone/>
              <a:defRPr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30963" y="466987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points obtenus servent pour l’obtention du DNB (socle) et pour l’orientation (socle + moyennes de l’année de 3</a:t>
            </a:r>
            <a:r>
              <a:rPr lang="fr-FR" sz="24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fr-FR" sz="2400" b="1" dirty="0"/>
              <a:t>Dates du DNB 2020 : 30 juin et 1er juillet 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" y="4885759"/>
            <a:ext cx="1403648" cy="946000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3C1025D-7A42-429A-B746-1C4ED16A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33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39552" y="2471177"/>
            <a:ext cx="4680520" cy="1536326"/>
          </a:xfrm>
        </p:spPr>
        <p:txBody>
          <a:bodyPr>
            <a:normAutofit fontScale="90000"/>
          </a:bodyPr>
          <a:lstStyle/>
          <a:p>
            <a:r>
              <a:rPr lang="fr-FR" dirty="0"/>
              <a:t>II-Quelle orientation après la 3eme?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5B5AB9-4EC1-4C01-8601-AE8027E3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1560711" cy="1536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2148CA-C39D-4138-8C42-E5E675BD2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52454"/>
            <a:ext cx="2194750" cy="3353091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DE8640-949F-4B75-9AED-9D56F81A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049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II- Quelle orientation  après la 3eme 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774701"/>
              </p:ext>
            </p:extLst>
          </p:nvPr>
        </p:nvGraphicFramePr>
        <p:xfrm>
          <a:off x="827088" y="2052638"/>
          <a:ext cx="7561336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349">
            <a:off x="4160002" y="3929384"/>
            <a:ext cx="8842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1090">
            <a:off x="5305713" y="4130814"/>
            <a:ext cx="8842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74726C-3626-4044-81C9-4CCD20B95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26953">
            <a:off x="2734443" y="3944642"/>
            <a:ext cx="1182727" cy="1201016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73D4624F-629A-4BBF-B6CB-7589C84C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>
            <a:normAutofit/>
          </a:bodyPr>
          <a:lstStyle/>
          <a:p>
            <a:pPr>
              <a:defRPr/>
            </a:pPr>
            <a:fld id="{8C094F8A-054D-4AF7-88E3-FF55D3A9EBE1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71550" y="620713"/>
            <a:ext cx="7188200" cy="77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TROIS BACS TRES DIFFERENTS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73063" y="2133600"/>
            <a:ext cx="2447925" cy="1871663"/>
          </a:xfrm>
          <a:prstGeom prst="downArrowCallout">
            <a:avLst>
              <a:gd name="adj1" fmla="val 32697"/>
              <a:gd name="adj2" fmla="val 32697"/>
              <a:gd name="adj3" fmla="val 16667"/>
              <a:gd name="adj4" fmla="val 66667"/>
            </a:avLst>
          </a:prstGeom>
          <a:solidFill>
            <a:schemeClr val="accent6">
              <a:lumMod val="75000"/>
            </a:schemeClr>
          </a:solidFill>
          <a:ln w="3816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b="1" dirty="0">
                <a:solidFill>
                  <a:srgbClr val="000000"/>
                </a:solidFill>
                <a:latin typeface="Calibri" pitchFamily="34" charset="0"/>
              </a:rPr>
              <a:t>LE BAC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b="1" dirty="0">
                <a:solidFill>
                  <a:srgbClr val="000000"/>
                </a:solidFill>
                <a:latin typeface="Calibri" pitchFamily="34" charset="0"/>
              </a:rPr>
              <a:t>PROFESSIONNEL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348038" y="2133600"/>
            <a:ext cx="2447925" cy="1871663"/>
          </a:xfrm>
          <a:prstGeom prst="downArrowCallout">
            <a:avLst>
              <a:gd name="adj1" fmla="val 32697"/>
              <a:gd name="adj2" fmla="val 32697"/>
              <a:gd name="adj3" fmla="val 16667"/>
              <a:gd name="adj4" fmla="val 66667"/>
            </a:avLst>
          </a:prstGeom>
          <a:solidFill>
            <a:schemeClr val="tx2">
              <a:lumMod val="60000"/>
              <a:lumOff val="40000"/>
            </a:schemeClr>
          </a:solidFill>
          <a:ln w="38160">
            <a:solidFill>
              <a:srgbClr val="2D2DB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b="1" dirty="0">
                <a:solidFill>
                  <a:srgbClr val="000000"/>
                </a:solidFill>
                <a:latin typeface="Calibri" pitchFamily="34" charset="0"/>
              </a:rPr>
              <a:t>LE BAC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b="1" dirty="0">
                <a:solidFill>
                  <a:srgbClr val="000000"/>
                </a:solidFill>
                <a:latin typeface="Calibri" pitchFamily="34" charset="0"/>
              </a:rPr>
              <a:t>TECHNOLOGIQUE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332538" y="2133600"/>
            <a:ext cx="2447925" cy="1871663"/>
          </a:xfrm>
          <a:prstGeom prst="downArrowCallout">
            <a:avLst>
              <a:gd name="adj1" fmla="val 32697"/>
              <a:gd name="adj2" fmla="val 32697"/>
              <a:gd name="adj3" fmla="val 16667"/>
              <a:gd name="adj4" fmla="val 66667"/>
            </a:avLst>
          </a:prstGeom>
          <a:solidFill>
            <a:schemeClr val="accent3">
              <a:lumMod val="60000"/>
              <a:lumOff val="40000"/>
            </a:schemeClr>
          </a:solidFill>
          <a:ln w="2844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b="1" dirty="0">
                <a:solidFill>
                  <a:srgbClr val="000000"/>
                </a:solidFill>
                <a:latin typeface="Calibri" pitchFamily="34" charset="0"/>
              </a:rPr>
              <a:t>LE BAC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b="1" dirty="0">
                <a:solidFill>
                  <a:srgbClr val="000000"/>
                </a:solidFill>
                <a:latin typeface="Calibri" pitchFamily="34" charset="0"/>
              </a:rPr>
              <a:t> GENERAL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928688" y="4143375"/>
            <a:ext cx="12255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>
                <a:solidFill>
                  <a:srgbClr val="99CC00"/>
                </a:solidFill>
                <a:latin typeface="Calibri" pitchFamily="34" charset="0"/>
              </a:rPr>
              <a:t>Emploi ou poursuite d’études 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475038" y="4365625"/>
            <a:ext cx="2193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>
                <a:solidFill>
                  <a:srgbClr val="002060"/>
                </a:solidFill>
                <a:latin typeface="Calibri" pitchFamily="34" charset="0"/>
              </a:rPr>
              <a:t>Bac +2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>
                <a:solidFill>
                  <a:srgbClr val="002060"/>
                </a:solidFill>
                <a:latin typeface="Calibri" pitchFamily="34" charset="0"/>
              </a:rPr>
              <a:t> (BTS, DUT)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6443663" y="4365625"/>
            <a:ext cx="23034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>
                <a:solidFill>
                  <a:srgbClr val="0070C0"/>
                </a:solidFill>
                <a:latin typeface="Calibri" pitchFamily="34" charset="0"/>
              </a:rPr>
              <a:t>Bac +3 et plus...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500063" y="5572125"/>
            <a:ext cx="20875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 i="1">
                <a:solidFill>
                  <a:srgbClr val="99CC00"/>
                </a:solidFill>
                <a:latin typeface="Calibri" pitchFamily="34" charset="0"/>
              </a:rPr>
              <a:t>(études en BTS possibles)</a:t>
            </a:r>
          </a:p>
          <a:p>
            <a:pPr algn="ctr">
              <a:buClrTx/>
              <a:buFontTx/>
              <a:buNone/>
            </a:pPr>
            <a:endParaRPr lang="fr-FR" altLang="fr-FR" sz="1600" b="1" i="1">
              <a:solidFill>
                <a:srgbClr val="99CC00"/>
              </a:solidFill>
              <a:latin typeface="Calibri" pitchFamily="34" charset="0"/>
            </a:endParaRP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3384550" y="5013325"/>
            <a:ext cx="23749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 i="1">
                <a:solidFill>
                  <a:srgbClr val="002060"/>
                </a:solidFill>
                <a:latin typeface="Calibri" pitchFamily="34" charset="0"/>
              </a:rPr>
              <a:t>(études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 i="1">
                <a:solidFill>
                  <a:srgbClr val="002060"/>
                </a:solidFill>
                <a:latin typeface="Calibri" pitchFamily="34" charset="0"/>
              </a:rPr>
              <a:t>plus longues possibles</a:t>
            </a:r>
            <a:r>
              <a:rPr lang="fr-FR" altLang="fr-FR" sz="1600" b="1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algn="ctr">
              <a:buClrTx/>
              <a:buFontTx/>
              <a:buNone/>
            </a:pPr>
            <a:endParaRPr lang="fr-FR" altLang="fr-FR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6516688" y="5084763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 i="1">
                <a:solidFill>
                  <a:srgbClr val="0070C0"/>
                </a:solidFill>
                <a:latin typeface="Calibri" pitchFamily="34" charset="0"/>
              </a:rPr>
              <a:t>    (études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600" b="1" i="1">
                <a:solidFill>
                  <a:srgbClr val="0070C0"/>
                </a:solidFill>
                <a:latin typeface="Calibri" pitchFamily="34" charset="0"/>
              </a:rPr>
              <a:t> plus courtes possibles</a:t>
            </a:r>
            <a:r>
              <a:rPr lang="fr-FR" altLang="fr-FR" sz="1600" b="1">
                <a:solidFill>
                  <a:srgbClr val="0070C0"/>
                </a:solidFill>
                <a:latin typeface="Calibri" pitchFamily="34" charset="0"/>
              </a:rPr>
              <a:t>) </a:t>
            </a:r>
          </a:p>
          <a:p>
            <a:pPr algn="ctr">
              <a:buClrTx/>
              <a:buFontTx/>
              <a:buNone/>
            </a:pPr>
            <a:endParaRPr lang="fr-FR" altLang="fr-FR" sz="16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Rectangle avec flèche vers le bas 14"/>
          <p:cNvSpPr/>
          <p:nvPr/>
        </p:nvSpPr>
        <p:spPr>
          <a:xfrm>
            <a:off x="3357563" y="1357313"/>
            <a:ext cx="5429250" cy="6429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/>
              <a:t>Lycée Général et Technologique</a:t>
            </a:r>
          </a:p>
        </p:txBody>
      </p:sp>
      <p:sp>
        <p:nvSpPr>
          <p:cNvPr id="16" name="Rectangle avec flèche vers le bas 15"/>
          <p:cNvSpPr/>
          <p:nvPr/>
        </p:nvSpPr>
        <p:spPr>
          <a:xfrm>
            <a:off x="357188" y="1357313"/>
            <a:ext cx="2500312" cy="6429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sz="1400" b="1" dirty="0"/>
              <a:t>Lycée Professionnel et apprentissage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5CA73-46B6-49DC-9D02-236152B57259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633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401</TotalTime>
  <Words>2110</Words>
  <Application>Microsoft Office PowerPoint</Application>
  <PresentationFormat>Affichage à l'écran (4:3)</PresentationFormat>
  <Paragraphs>289</Paragraphs>
  <Slides>37</Slides>
  <Notes>8</Notes>
  <HiddenSlides>3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MyriadPro-SemiboldIt</vt:lpstr>
      <vt:lpstr>Segoe UI</vt:lpstr>
      <vt:lpstr>Times New Roman</vt:lpstr>
      <vt:lpstr>Wingdings</vt:lpstr>
      <vt:lpstr>Wingdings 3</vt:lpstr>
      <vt:lpstr>Ion</vt:lpstr>
      <vt:lpstr>Orientation 3EME</vt:lpstr>
      <vt:lpstr>Réunion orientation 3e</vt:lpstr>
      <vt:lpstr>I-Quelques rappels sur le DNB et le calcul des points pour l’orientation</vt:lpstr>
      <vt:lpstr>I )Rappels : DNB sur 800 pts </vt:lpstr>
      <vt:lpstr> Les 8 domaines de compétences évalués en contrôle continu</vt:lpstr>
      <vt:lpstr>Les épreuves terminales du DNB- sur 400pts </vt:lpstr>
      <vt:lpstr>II-Quelle orientation après la 3eme?</vt:lpstr>
      <vt:lpstr>II- Quelle orientation  après la 3eme ?</vt:lpstr>
      <vt:lpstr>Présentation PowerPoint</vt:lpstr>
      <vt:lpstr>Présentation PowerPoint</vt:lpstr>
      <vt:lpstr>2de générale et technologique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III- La PROCEDURE</vt:lpstr>
      <vt:lpstr>Les nouveautés 2020-</vt:lpstr>
      <vt:lpstr> La saisie en ligne</vt:lpstr>
      <vt:lpstr> La saisie en ligne</vt:lpstr>
      <vt:lpstr>Les nouveautés 2020- La saisie en ligne</vt:lpstr>
      <vt:lpstr> La saisie en ligne</vt:lpstr>
      <vt:lpstr> La saisie en ligne</vt:lpstr>
      <vt:lpstr>Exemple de vœux d’un élève</vt:lpstr>
      <vt:lpstr>2de Générale et technologique</vt:lpstr>
      <vt:lpstr>Les 2de GT qui ne demandent pas de dérogation</vt:lpstr>
      <vt:lpstr>Les critères de dérogation</vt:lpstr>
      <vt:lpstr>La voie professionnelle 2de pro ou C.A.P.</vt:lpstr>
      <vt:lpstr>La voie professionnelle 2de pro ou C.A.P</vt:lpstr>
      <vt:lpstr>IV- Le calendrier</vt:lpstr>
      <vt:lpstr>Les grandes étapes en résumé</vt:lpstr>
      <vt:lpstr>Les grandes étapes en résumé</vt:lpstr>
      <vt:lpstr>Les grandes étapes en résumé</vt:lpstr>
      <vt:lpstr>Les résultats/ les inscriptions</vt:lpstr>
      <vt:lpstr>En cas de doute…</vt:lpstr>
    </vt:vector>
  </TitlesOfParts>
  <Company>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3EME</dc:title>
  <dc:creator>principal</dc:creator>
  <cp:lastModifiedBy>Valerie DUPLEIX</cp:lastModifiedBy>
  <cp:revision>48</cp:revision>
  <cp:lastPrinted>2020-02-03T16:13:12Z</cp:lastPrinted>
  <dcterms:created xsi:type="dcterms:W3CDTF">2019-05-22T13:31:00Z</dcterms:created>
  <dcterms:modified xsi:type="dcterms:W3CDTF">2022-01-25T08:56:09Z</dcterms:modified>
</cp:coreProperties>
</file>